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3"/>
  </p:notesMasterIdLst>
  <p:handoutMasterIdLst>
    <p:handoutMasterId r:id="rId14"/>
  </p:handoutMasterIdLst>
  <p:sldIdLst>
    <p:sldId id="300" r:id="rId2"/>
    <p:sldId id="303" r:id="rId3"/>
    <p:sldId id="305" r:id="rId4"/>
    <p:sldId id="306" r:id="rId5"/>
    <p:sldId id="307" r:id="rId6"/>
    <p:sldId id="308" r:id="rId7"/>
    <p:sldId id="309" r:id="rId8"/>
    <p:sldId id="312" r:id="rId9"/>
    <p:sldId id="304" r:id="rId10"/>
    <p:sldId id="310" r:id="rId11"/>
    <p:sldId id="311" r:id="rId12"/>
  </p:sldIdLst>
  <p:sldSz cx="12192000" cy="6858000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0000"/>
    <a:srgbClr val="FFFFFF"/>
    <a:srgbClr val="FFFF00"/>
    <a:srgbClr val="D3FF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93540" autoAdjust="0"/>
  </p:normalViewPr>
  <p:slideViewPr>
    <p:cSldViewPr snapToGrid="0">
      <p:cViewPr>
        <p:scale>
          <a:sx n="100" d="100"/>
          <a:sy n="100" d="100"/>
        </p:scale>
        <p:origin x="1573" y="56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596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拓実 山本" userId="a4417dc0f027d75b" providerId="LiveId" clId="{43841DE8-82BD-4FF4-B49A-30F387CA0874}"/>
    <pc:docChg chg="undo redo custSel addSld delSld modSld">
      <pc:chgData name="拓実 山本" userId="a4417dc0f027d75b" providerId="LiveId" clId="{43841DE8-82BD-4FF4-B49A-30F387CA0874}" dt="2023-10-13T05:18:02.793" v="5366" actId="20577"/>
      <pc:docMkLst>
        <pc:docMk/>
      </pc:docMkLst>
      <pc:sldChg chg="modSp mod">
        <pc:chgData name="拓実 山本" userId="a4417dc0f027d75b" providerId="LiveId" clId="{43841DE8-82BD-4FF4-B49A-30F387CA0874}" dt="2023-10-13T04:35:44.823" v="4864" actId="20577"/>
        <pc:sldMkLst>
          <pc:docMk/>
          <pc:sldMk cId="3546308627" sldId="300"/>
        </pc:sldMkLst>
        <pc:spChg chg="mod">
          <ac:chgData name="拓実 山本" userId="a4417dc0f027d75b" providerId="LiveId" clId="{43841DE8-82BD-4FF4-B49A-30F387CA0874}" dt="2023-10-13T04:35:39.657" v="4857" actId="20577"/>
          <ac:spMkLst>
            <pc:docMk/>
            <pc:sldMk cId="3546308627" sldId="300"/>
            <ac:spMk id="13" creationId="{CD2350FD-45C3-59A3-F7DA-D862A2A368CB}"/>
          </ac:spMkLst>
        </pc:spChg>
        <pc:spChg chg="mod">
          <ac:chgData name="拓実 山本" userId="a4417dc0f027d75b" providerId="LiveId" clId="{43841DE8-82BD-4FF4-B49A-30F387CA0874}" dt="2023-10-13T04:35:44.823" v="4864" actId="20577"/>
          <ac:spMkLst>
            <pc:docMk/>
            <pc:sldMk cId="3546308627" sldId="300"/>
            <ac:spMk id="14" creationId="{14496AA8-720A-3EDD-EA60-1CD66C7BE0BC}"/>
          </ac:spMkLst>
        </pc:spChg>
      </pc:sldChg>
      <pc:sldChg chg="modSp mod">
        <pc:chgData name="拓実 山本" userId="a4417dc0f027d75b" providerId="LiveId" clId="{43841DE8-82BD-4FF4-B49A-30F387CA0874}" dt="2023-10-13T01:01:58.535" v="1461" actId="20577"/>
        <pc:sldMkLst>
          <pc:docMk/>
          <pc:sldMk cId="501406315" sldId="318"/>
        </pc:sldMkLst>
        <pc:spChg chg="mod">
          <ac:chgData name="拓実 山本" userId="a4417dc0f027d75b" providerId="LiveId" clId="{43841DE8-82BD-4FF4-B49A-30F387CA0874}" dt="2023-10-13T01:01:58.535" v="1461" actId="20577"/>
          <ac:spMkLst>
            <pc:docMk/>
            <pc:sldMk cId="501406315" sldId="318"/>
            <ac:spMk id="2" creationId="{392FAED2-859B-FC4A-0231-5AE011E2F488}"/>
          </ac:spMkLst>
        </pc:spChg>
      </pc:sldChg>
      <pc:sldChg chg="del">
        <pc:chgData name="拓実 山本" userId="a4417dc0f027d75b" providerId="LiveId" clId="{43841DE8-82BD-4FF4-B49A-30F387CA0874}" dt="2023-10-13T00:58:42.455" v="1188" actId="47"/>
        <pc:sldMkLst>
          <pc:docMk/>
          <pc:sldMk cId="3909342834" sldId="701"/>
        </pc:sldMkLst>
      </pc:sldChg>
      <pc:sldChg chg="addSp delSp modSp new mod modAnim">
        <pc:chgData name="拓実 山本" userId="a4417dc0f027d75b" providerId="LiveId" clId="{43841DE8-82BD-4FF4-B49A-30F387CA0874}" dt="2023-10-13T00:52:52.395" v="881"/>
        <pc:sldMkLst>
          <pc:docMk/>
          <pc:sldMk cId="2003863302" sldId="740"/>
        </pc:sldMkLst>
        <pc:spChg chg="del">
          <ac:chgData name="拓実 山本" userId="a4417dc0f027d75b" providerId="LiveId" clId="{43841DE8-82BD-4FF4-B49A-30F387CA0874}" dt="2023-10-13T00:44:15.691" v="58" actId="478"/>
          <ac:spMkLst>
            <pc:docMk/>
            <pc:sldMk cId="2003863302" sldId="740"/>
            <ac:spMk id="2" creationId="{CD0625A8-A2C4-7468-F569-898E276B9C24}"/>
          </ac:spMkLst>
        </pc:spChg>
        <pc:spChg chg="mod">
          <ac:chgData name="拓実 山本" userId="a4417dc0f027d75b" providerId="LiveId" clId="{43841DE8-82BD-4FF4-B49A-30F387CA0874}" dt="2023-10-13T00:45:46.098" v="171" actId="20577"/>
          <ac:spMkLst>
            <pc:docMk/>
            <pc:sldMk cId="2003863302" sldId="740"/>
            <ac:spMk id="3" creationId="{F24AD88A-9AD6-602F-309C-C91158E6BDCE}"/>
          </ac:spMkLst>
        </pc:spChg>
        <pc:spChg chg="mod">
          <ac:chgData name="拓実 山本" userId="a4417dc0f027d75b" providerId="LiveId" clId="{43841DE8-82BD-4FF4-B49A-30F387CA0874}" dt="2023-10-13T00:44:00.997" v="19" actId="20577"/>
          <ac:spMkLst>
            <pc:docMk/>
            <pc:sldMk cId="2003863302" sldId="740"/>
            <ac:spMk id="4" creationId="{6920A544-122F-2DA2-80E8-8F91359112A2}"/>
          </ac:spMkLst>
        </pc:spChg>
        <pc:spChg chg="add mod">
          <ac:chgData name="拓実 山本" userId="a4417dc0f027d75b" providerId="LiveId" clId="{43841DE8-82BD-4FF4-B49A-30F387CA0874}" dt="2023-10-13T00:52:41.181" v="879" actId="1076"/>
          <ac:spMkLst>
            <pc:docMk/>
            <pc:sldMk cId="2003863302" sldId="740"/>
            <ac:spMk id="5" creationId="{98753B8A-8E26-A112-0A4D-16D9830B9CF0}"/>
          </ac:spMkLst>
        </pc:spChg>
        <pc:picChg chg="add mod">
          <ac:chgData name="拓実 山本" userId="a4417dc0f027d75b" providerId="LiveId" clId="{43841DE8-82BD-4FF4-B49A-30F387CA0874}" dt="2023-10-13T00:52:27.547" v="876" actId="1076"/>
          <ac:picMkLst>
            <pc:docMk/>
            <pc:sldMk cId="2003863302" sldId="740"/>
            <ac:picMk id="1026" creationId="{7092C210-76EA-AA99-882C-A17D87FBE738}"/>
          </ac:picMkLst>
        </pc:picChg>
        <pc:picChg chg="add mod">
          <ac:chgData name="拓実 山本" userId="a4417dc0f027d75b" providerId="LiveId" clId="{43841DE8-82BD-4FF4-B49A-30F387CA0874}" dt="2023-10-13T00:52:35.116" v="878" actId="14100"/>
          <ac:picMkLst>
            <pc:docMk/>
            <pc:sldMk cId="2003863302" sldId="740"/>
            <ac:picMk id="1028" creationId="{8C36E69B-7073-4A27-3D2D-6FF323B99B5C}"/>
          </ac:picMkLst>
        </pc:picChg>
      </pc:sldChg>
      <pc:sldChg chg="addSp delSp modSp add mod modAnim">
        <pc:chgData name="拓実 山本" userId="a4417dc0f027d75b" providerId="LiveId" clId="{43841DE8-82BD-4FF4-B49A-30F387CA0874}" dt="2023-10-13T00:51:04.759" v="710"/>
        <pc:sldMkLst>
          <pc:docMk/>
          <pc:sldMk cId="2155779038" sldId="741"/>
        </pc:sldMkLst>
        <pc:spChg chg="add mod">
          <ac:chgData name="拓実 山本" userId="a4417dc0f027d75b" providerId="LiveId" clId="{43841DE8-82BD-4FF4-B49A-30F387CA0874}" dt="2023-10-13T00:47:30.429" v="454" actId="20577"/>
          <ac:spMkLst>
            <pc:docMk/>
            <pc:sldMk cId="2155779038" sldId="741"/>
            <ac:spMk id="2" creationId="{59EC194D-661E-A68D-E5BA-AB3E70CDDAA3}"/>
          </ac:spMkLst>
        </pc:spChg>
        <pc:spChg chg="mod">
          <ac:chgData name="拓実 山本" userId="a4417dc0f027d75b" providerId="LiveId" clId="{43841DE8-82BD-4FF4-B49A-30F387CA0874}" dt="2023-10-13T00:45:48.873" v="174" actId="20577"/>
          <ac:spMkLst>
            <pc:docMk/>
            <pc:sldMk cId="2155779038" sldId="741"/>
            <ac:spMk id="3" creationId="{F24AD88A-9AD6-602F-309C-C91158E6BDCE}"/>
          </ac:spMkLst>
        </pc:spChg>
        <pc:spChg chg="mod">
          <ac:chgData name="拓実 山本" userId="a4417dc0f027d75b" providerId="LiveId" clId="{43841DE8-82BD-4FF4-B49A-30F387CA0874}" dt="2023-10-13T00:46:09.119" v="259" actId="20577"/>
          <ac:spMkLst>
            <pc:docMk/>
            <pc:sldMk cId="2155779038" sldId="741"/>
            <ac:spMk id="5" creationId="{98753B8A-8E26-A112-0A4D-16D9830B9CF0}"/>
          </ac:spMkLst>
        </pc:spChg>
        <pc:spChg chg="add mod">
          <ac:chgData name="拓実 山本" userId="a4417dc0f027d75b" providerId="LiveId" clId="{43841DE8-82BD-4FF4-B49A-30F387CA0874}" dt="2023-10-13T00:47:34.342" v="460" actId="20577"/>
          <ac:spMkLst>
            <pc:docMk/>
            <pc:sldMk cId="2155779038" sldId="741"/>
            <ac:spMk id="6" creationId="{D1F9E41A-8EB8-6BE2-F784-DCF5C5B9E4CE}"/>
          </ac:spMkLst>
        </pc:spChg>
        <pc:spChg chg="add del mod">
          <ac:chgData name="拓実 山本" userId="a4417dc0f027d75b" providerId="LiveId" clId="{43841DE8-82BD-4FF4-B49A-30F387CA0874}" dt="2023-10-13T00:47:59.077" v="462"/>
          <ac:spMkLst>
            <pc:docMk/>
            <pc:sldMk cId="2155779038" sldId="741"/>
            <ac:spMk id="7" creationId="{03021DD5-4F55-2DF6-E85A-9859E584A71B}"/>
          </ac:spMkLst>
        </pc:spChg>
        <pc:spChg chg="add del mod">
          <ac:chgData name="拓実 山本" userId="a4417dc0f027d75b" providerId="LiveId" clId="{43841DE8-82BD-4FF4-B49A-30F387CA0874}" dt="2023-10-13T00:49:05.456" v="526" actId="478"/>
          <ac:spMkLst>
            <pc:docMk/>
            <pc:sldMk cId="2155779038" sldId="741"/>
            <ac:spMk id="8" creationId="{78012086-A2C2-23EE-A7CC-C57B5948D1A1}"/>
          </ac:spMkLst>
        </pc:spChg>
        <pc:spChg chg="add mod">
          <ac:chgData name="拓実 山本" userId="a4417dc0f027d75b" providerId="LiveId" clId="{43841DE8-82BD-4FF4-B49A-30F387CA0874}" dt="2023-10-13T00:50:52.819" v="705" actId="1076"/>
          <ac:spMkLst>
            <pc:docMk/>
            <pc:sldMk cId="2155779038" sldId="741"/>
            <ac:spMk id="9" creationId="{39DA4F47-3C53-C3B4-D131-EE4532A2112F}"/>
          </ac:spMkLst>
        </pc:spChg>
        <pc:spChg chg="add del mod">
          <ac:chgData name="拓実 山本" userId="a4417dc0f027d75b" providerId="LiveId" clId="{43841DE8-82BD-4FF4-B49A-30F387CA0874}" dt="2023-10-13T00:49:49.762" v="652"/>
          <ac:spMkLst>
            <pc:docMk/>
            <pc:sldMk cId="2155779038" sldId="741"/>
            <ac:spMk id="10" creationId="{41CBE89C-B92A-4CC6-EA77-59984D25B5E5}"/>
          </ac:spMkLst>
        </pc:spChg>
        <pc:spChg chg="add del mod">
          <ac:chgData name="拓実 山本" userId="a4417dc0f027d75b" providerId="LiveId" clId="{43841DE8-82BD-4FF4-B49A-30F387CA0874}" dt="2023-10-13T00:49:49.590" v="651"/>
          <ac:spMkLst>
            <pc:docMk/>
            <pc:sldMk cId="2155779038" sldId="741"/>
            <ac:spMk id="11" creationId="{5EFE4CD3-F448-7E80-6C65-1C4764E578A7}"/>
          </ac:spMkLst>
        </pc:spChg>
        <pc:spChg chg="add mod">
          <ac:chgData name="拓実 山本" userId="a4417dc0f027d75b" providerId="LiveId" clId="{43841DE8-82BD-4FF4-B49A-30F387CA0874}" dt="2023-10-13T00:50:08.495" v="696" actId="113"/>
          <ac:spMkLst>
            <pc:docMk/>
            <pc:sldMk cId="2155779038" sldId="741"/>
            <ac:spMk id="12" creationId="{99B89AB0-5E11-4D14-745D-E559786825A2}"/>
          </ac:spMkLst>
        </pc:spChg>
        <pc:picChg chg="del">
          <ac:chgData name="拓実 山本" userId="a4417dc0f027d75b" providerId="LiveId" clId="{43841DE8-82BD-4FF4-B49A-30F387CA0874}" dt="2023-10-13T00:45:50.315" v="175" actId="478"/>
          <ac:picMkLst>
            <pc:docMk/>
            <pc:sldMk cId="2155779038" sldId="741"/>
            <ac:picMk id="1026" creationId="{7092C210-76EA-AA99-882C-A17D87FBE738}"/>
          </ac:picMkLst>
        </pc:picChg>
        <pc:picChg chg="del">
          <ac:chgData name="拓実 山本" userId="a4417dc0f027d75b" providerId="LiveId" clId="{43841DE8-82BD-4FF4-B49A-30F387CA0874}" dt="2023-10-13T00:45:52.230" v="176" actId="478"/>
          <ac:picMkLst>
            <pc:docMk/>
            <pc:sldMk cId="2155779038" sldId="741"/>
            <ac:picMk id="1028" creationId="{8C36E69B-7073-4A27-3D2D-6FF323B99B5C}"/>
          </ac:picMkLst>
        </pc:picChg>
        <pc:picChg chg="add mod">
          <ac:chgData name="拓実 山本" userId="a4417dc0f027d75b" providerId="LiveId" clId="{43841DE8-82BD-4FF4-B49A-30F387CA0874}" dt="2023-10-13T00:50:36.428" v="699" actId="1076"/>
          <ac:picMkLst>
            <pc:docMk/>
            <pc:sldMk cId="2155779038" sldId="741"/>
            <ac:picMk id="2050" creationId="{E812F48D-C4CE-D885-3602-E718BBAA0F47}"/>
          </ac:picMkLst>
        </pc:picChg>
      </pc:sldChg>
      <pc:sldChg chg="addSp delSp modSp add mod delAnim modAnim">
        <pc:chgData name="拓実 山本" userId="a4417dc0f027d75b" providerId="LiveId" clId="{43841DE8-82BD-4FF4-B49A-30F387CA0874}" dt="2023-10-13T00:54:34.622" v="954" actId="113"/>
        <pc:sldMkLst>
          <pc:docMk/>
          <pc:sldMk cId="1875508696" sldId="742"/>
        </pc:sldMkLst>
        <pc:spChg chg="del">
          <ac:chgData name="拓実 山本" userId="a4417dc0f027d75b" providerId="LiveId" clId="{43841DE8-82BD-4FF4-B49A-30F387CA0874}" dt="2023-10-13T00:51:26.010" v="755" actId="478"/>
          <ac:spMkLst>
            <pc:docMk/>
            <pc:sldMk cId="1875508696" sldId="742"/>
            <ac:spMk id="2" creationId="{59EC194D-661E-A68D-E5BA-AB3E70CDDAA3}"/>
          </ac:spMkLst>
        </pc:spChg>
        <pc:spChg chg="mod">
          <ac:chgData name="拓実 山本" userId="a4417dc0f027d75b" providerId="LiveId" clId="{43841DE8-82BD-4FF4-B49A-30F387CA0874}" dt="2023-10-13T00:51:21.063" v="749" actId="20577"/>
          <ac:spMkLst>
            <pc:docMk/>
            <pc:sldMk cId="1875508696" sldId="742"/>
            <ac:spMk id="3" creationId="{F24AD88A-9AD6-602F-309C-C91158E6BDCE}"/>
          </ac:spMkLst>
        </pc:spChg>
        <pc:spChg chg="mod">
          <ac:chgData name="拓実 山本" userId="a4417dc0f027d75b" providerId="LiveId" clId="{43841DE8-82BD-4FF4-B49A-30F387CA0874}" dt="2023-10-13T00:54:34.622" v="954" actId="113"/>
          <ac:spMkLst>
            <pc:docMk/>
            <pc:sldMk cId="1875508696" sldId="742"/>
            <ac:spMk id="5" creationId="{98753B8A-8E26-A112-0A4D-16D9830B9CF0}"/>
          </ac:spMkLst>
        </pc:spChg>
        <pc:spChg chg="del mod">
          <ac:chgData name="拓実 山本" userId="a4417dc0f027d75b" providerId="LiveId" clId="{43841DE8-82BD-4FF4-B49A-30F387CA0874}" dt="2023-10-13T00:51:26.869" v="756" actId="478"/>
          <ac:spMkLst>
            <pc:docMk/>
            <pc:sldMk cId="1875508696" sldId="742"/>
            <ac:spMk id="6" creationId="{D1F9E41A-8EB8-6BE2-F784-DCF5C5B9E4CE}"/>
          </ac:spMkLst>
        </pc:spChg>
        <pc:spChg chg="del mod">
          <ac:chgData name="拓実 山本" userId="a4417dc0f027d75b" providerId="LiveId" clId="{43841DE8-82BD-4FF4-B49A-30F387CA0874}" dt="2023-10-13T00:51:24.204" v="753" actId="478"/>
          <ac:spMkLst>
            <pc:docMk/>
            <pc:sldMk cId="1875508696" sldId="742"/>
            <ac:spMk id="9" creationId="{39DA4F47-3C53-C3B4-D131-EE4532A2112F}"/>
          </ac:spMkLst>
        </pc:spChg>
        <pc:spChg chg="del">
          <ac:chgData name="拓実 山本" userId="a4417dc0f027d75b" providerId="LiveId" clId="{43841DE8-82BD-4FF4-B49A-30F387CA0874}" dt="2023-10-13T00:51:23.651" v="751" actId="478"/>
          <ac:spMkLst>
            <pc:docMk/>
            <pc:sldMk cId="1875508696" sldId="742"/>
            <ac:spMk id="12" creationId="{99B89AB0-5E11-4D14-745D-E559786825A2}"/>
          </ac:spMkLst>
        </pc:spChg>
        <pc:picChg chg="del">
          <ac:chgData name="拓実 山本" userId="a4417dc0f027d75b" providerId="LiveId" clId="{43841DE8-82BD-4FF4-B49A-30F387CA0874}" dt="2023-10-13T00:51:22.999" v="750" actId="478"/>
          <ac:picMkLst>
            <pc:docMk/>
            <pc:sldMk cId="1875508696" sldId="742"/>
            <ac:picMk id="2050" creationId="{E812F48D-C4CE-D885-3602-E718BBAA0F47}"/>
          </ac:picMkLst>
        </pc:picChg>
        <pc:picChg chg="add mod">
          <ac:chgData name="拓実 山本" userId="a4417dc0f027d75b" providerId="LiveId" clId="{43841DE8-82BD-4FF4-B49A-30F387CA0874}" dt="2023-10-13T00:54:08.453" v="889" actId="1076"/>
          <ac:picMkLst>
            <pc:docMk/>
            <pc:sldMk cId="1875508696" sldId="742"/>
            <ac:picMk id="3074" creationId="{09BDB909-5EEC-0224-A7CD-0F3EB2A8F7B9}"/>
          </ac:picMkLst>
        </pc:picChg>
        <pc:picChg chg="add mod">
          <ac:chgData name="拓実 山本" userId="a4417dc0f027d75b" providerId="LiveId" clId="{43841DE8-82BD-4FF4-B49A-30F387CA0874}" dt="2023-10-13T00:54:09.922" v="890" actId="1076"/>
          <ac:picMkLst>
            <pc:docMk/>
            <pc:sldMk cId="1875508696" sldId="742"/>
            <ac:picMk id="3076" creationId="{32F6931B-A501-9D80-4BDA-8CFD696E9338}"/>
          </ac:picMkLst>
        </pc:picChg>
      </pc:sldChg>
      <pc:sldChg chg="addSp delSp modSp add mod">
        <pc:chgData name="拓実 山本" userId="a4417dc0f027d75b" providerId="LiveId" clId="{43841DE8-82BD-4FF4-B49A-30F387CA0874}" dt="2023-10-13T03:32:55.709" v="4262" actId="20577"/>
        <pc:sldMkLst>
          <pc:docMk/>
          <pc:sldMk cId="892861965" sldId="743"/>
        </pc:sldMkLst>
        <pc:spChg chg="mod">
          <ac:chgData name="拓実 山本" userId="a4417dc0f027d75b" providerId="LiveId" clId="{43841DE8-82BD-4FF4-B49A-30F387CA0874}" dt="2023-10-13T00:57:22.883" v="1003" actId="20577"/>
          <ac:spMkLst>
            <pc:docMk/>
            <pc:sldMk cId="892861965" sldId="743"/>
            <ac:spMk id="3" creationId="{F24AD88A-9AD6-602F-309C-C91158E6BDCE}"/>
          </ac:spMkLst>
        </pc:spChg>
        <pc:spChg chg="add del mod">
          <ac:chgData name="拓実 山本" userId="a4417dc0f027d75b" providerId="LiveId" clId="{43841DE8-82BD-4FF4-B49A-30F387CA0874}" dt="2023-10-13T03:32:55.709" v="4262" actId="20577"/>
          <ac:spMkLst>
            <pc:docMk/>
            <pc:sldMk cId="892861965" sldId="743"/>
            <ac:spMk id="5" creationId="{98753B8A-8E26-A112-0A4D-16D9830B9CF0}"/>
          </ac:spMkLst>
        </pc:spChg>
        <pc:picChg chg="del">
          <ac:chgData name="拓実 山本" userId="a4417dc0f027d75b" providerId="LiveId" clId="{43841DE8-82BD-4FF4-B49A-30F387CA0874}" dt="2023-10-13T00:55:53.685" v="968" actId="478"/>
          <ac:picMkLst>
            <pc:docMk/>
            <pc:sldMk cId="892861965" sldId="743"/>
            <ac:picMk id="3074" creationId="{09BDB909-5EEC-0224-A7CD-0F3EB2A8F7B9}"/>
          </ac:picMkLst>
        </pc:picChg>
        <pc:picChg chg="del">
          <ac:chgData name="拓実 山本" userId="a4417dc0f027d75b" providerId="LiveId" clId="{43841DE8-82BD-4FF4-B49A-30F387CA0874}" dt="2023-10-13T00:55:55.050" v="969" actId="478"/>
          <ac:picMkLst>
            <pc:docMk/>
            <pc:sldMk cId="892861965" sldId="743"/>
            <ac:picMk id="3076" creationId="{32F6931B-A501-9D80-4BDA-8CFD696E9338}"/>
          </ac:picMkLst>
        </pc:picChg>
        <pc:picChg chg="add mod">
          <ac:chgData name="拓実 山本" userId="a4417dc0f027d75b" providerId="LiveId" clId="{43841DE8-82BD-4FF4-B49A-30F387CA0874}" dt="2023-10-13T00:57:30.240" v="1007" actId="1076"/>
          <ac:picMkLst>
            <pc:docMk/>
            <pc:sldMk cId="892861965" sldId="743"/>
            <ac:picMk id="4098" creationId="{0A192B19-F960-C62A-1CCA-51158B78AED0}"/>
          </ac:picMkLst>
        </pc:picChg>
      </pc:sldChg>
      <pc:sldChg chg="addSp delSp modSp add mod">
        <pc:chgData name="拓実 山本" userId="a4417dc0f027d75b" providerId="LiveId" clId="{43841DE8-82BD-4FF4-B49A-30F387CA0874}" dt="2023-10-13T01:01:50.387" v="1459" actId="20577"/>
        <pc:sldMkLst>
          <pc:docMk/>
          <pc:sldMk cId="2748423534" sldId="744"/>
        </pc:sldMkLst>
        <pc:spChg chg="add del mod">
          <ac:chgData name="拓実 山本" userId="a4417dc0f027d75b" providerId="LiveId" clId="{43841DE8-82BD-4FF4-B49A-30F387CA0874}" dt="2023-10-13T01:00:13.414" v="1231" actId="478"/>
          <ac:spMkLst>
            <pc:docMk/>
            <pc:sldMk cId="2748423534" sldId="744"/>
            <ac:spMk id="2" creationId="{284BC7B6-DC4E-F644-5746-D30839073EE7}"/>
          </ac:spMkLst>
        </pc:spChg>
        <pc:spChg chg="mod">
          <ac:chgData name="拓実 山本" userId="a4417dc0f027d75b" providerId="LiveId" clId="{43841DE8-82BD-4FF4-B49A-30F387CA0874}" dt="2023-10-13T00:58:51.800" v="1216" actId="20577"/>
          <ac:spMkLst>
            <pc:docMk/>
            <pc:sldMk cId="2748423534" sldId="744"/>
            <ac:spMk id="3" creationId="{F24AD88A-9AD6-602F-309C-C91158E6BDCE}"/>
          </ac:spMkLst>
        </pc:spChg>
        <pc:spChg chg="del">
          <ac:chgData name="拓実 山本" userId="a4417dc0f027d75b" providerId="LiveId" clId="{43841DE8-82BD-4FF4-B49A-30F387CA0874}" dt="2023-10-13T00:58:55.743" v="1218" actId="478"/>
          <ac:spMkLst>
            <pc:docMk/>
            <pc:sldMk cId="2748423534" sldId="744"/>
            <ac:spMk id="5" creationId="{98753B8A-8E26-A112-0A4D-16D9830B9CF0}"/>
          </ac:spMkLst>
        </pc:spChg>
        <pc:spChg chg="add del mod">
          <ac:chgData name="拓実 山本" userId="a4417dc0f027d75b" providerId="LiveId" clId="{43841DE8-82BD-4FF4-B49A-30F387CA0874}" dt="2023-10-13T01:00:10.965" v="1230"/>
          <ac:spMkLst>
            <pc:docMk/>
            <pc:sldMk cId="2748423534" sldId="744"/>
            <ac:spMk id="6" creationId="{A2E193AB-403B-275F-7B9C-DDE330BE1EBF}"/>
          </ac:spMkLst>
        </pc:spChg>
        <pc:spChg chg="add mod">
          <ac:chgData name="拓実 山本" userId="a4417dc0f027d75b" providerId="LiveId" clId="{43841DE8-82BD-4FF4-B49A-30F387CA0874}" dt="2023-10-13T01:01:38.992" v="1418" actId="1076"/>
          <ac:spMkLst>
            <pc:docMk/>
            <pc:sldMk cId="2748423534" sldId="744"/>
            <ac:spMk id="9" creationId="{242A0216-4C05-6A82-DBC6-FF7525A10753}"/>
          </ac:spMkLst>
        </pc:spChg>
        <pc:spChg chg="add mod">
          <ac:chgData name="拓実 山本" userId="a4417dc0f027d75b" providerId="LiveId" clId="{43841DE8-82BD-4FF4-B49A-30F387CA0874}" dt="2023-10-13T01:01:50.387" v="1459" actId="20577"/>
          <ac:spMkLst>
            <pc:docMk/>
            <pc:sldMk cId="2748423534" sldId="744"/>
            <ac:spMk id="10" creationId="{5296AA6A-A3B4-9BEE-33AA-196183A9BF00}"/>
          </ac:spMkLst>
        </pc:spChg>
        <pc:picChg chg="add mod">
          <ac:chgData name="拓実 山本" userId="a4417dc0f027d75b" providerId="LiveId" clId="{43841DE8-82BD-4FF4-B49A-30F387CA0874}" dt="2023-10-13T01:00:45.449" v="1245" actId="1076"/>
          <ac:picMkLst>
            <pc:docMk/>
            <pc:sldMk cId="2748423534" sldId="744"/>
            <ac:picMk id="8" creationId="{0A46BB2B-DE24-5AEB-4089-618A4B834572}"/>
          </ac:picMkLst>
        </pc:picChg>
        <pc:picChg chg="del">
          <ac:chgData name="拓実 山本" userId="a4417dc0f027d75b" providerId="LiveId" clId="{43841DE8-82BD-4FF4-B49A-30F387CA0874}" dt="2023-10-13T00:58:53.298" v="1217" actId="478"/>
          <ac:picMkLst>
            <pc:docMk/>
            <pc:sldMk cId="2748423534" sldId="744"/>
            <ac:picMk id="4098" creationId="{0A192B19-F960-C62A-1CCA-51158B78AED0}"/>
          </ac:picMkLst>
        </pc:picChg>
        <pc:picChg chg="add mod">
          <ac:chgData name="拓実 山本" userId="a4417dc0f027d75b" providerId="LiveId" clId="{43841DE8-82BD-4FF4-B49A-30F387CA0874}" dt="2023-10-13T00:59:15.728" v="1223" actId="1076"/>
          <ac:picMkLst>
            <pc:docMk/>
            <pc:sldMk cId="2748423534" sldId="744"/>
            <ac:picMk id="5122" creationId="{9FD795C3-FE9A-C253-39A5-AF227D29A4E6}"/>
          </ac:picMkLst>
        </pc:picChg>
        <pc:picChg chg="add mod">
          <ac:chgData name="拓実 山本" userId="a4417dc0f027d75b" providerId="LiveId" clId="{43841DE8-82BD-4FF4-B49A-30F387CA0874}" dt="2023-10-13T01:01:37.554" v="1417" actId="1076"/>
          <ac:picMkLst>
            <pc:docMk/>
            <pc:sldMk cId="2748423534" sldId="744"/>
            <ac:picMk id="5128" creationId="{F63A0B03-5796-8374-9F50-E5D3793213A6}"/>
          </ac:picMkLst>
        </pc:picChg>
      </pc:sldChg>
      <pc:sldChg chg="addSp delSp modSp new mod modAnim">
        <pc:chgData name="拓実 山本" userId="a4417dc0f027d75b" providerId="LiveId" clId="{43841DE8-82BD-4FF4-B49A-30F387CA0874}" dt="2023-10-13T03:33:16.030" v="4266"/>
        <pc:sldMkLst>
          <pc:docMk/>
          <pc:sldMk cId="1377626946" sldId="745"/>
        </pc:sldMkLst>
        <pc:spChg chg="mod">
          <ac:chgData name="拓実 山本" userId="a4417dc0f027d75b" providerId="LiveId" clId="{43841DE8-82BD-4FF4-B49A-30F387CA0874}" dt="2023-10-13T01:02:27.068" v="1494" actId="20577"/>
          <ac:spMkLst>
            <pc:docMk/>
            <pc:sldMk cId="1377626946" sldId="745"/>
            <ac:spMk id="2" creationId="{6EF7AA02-5872-10BB-80FA-4B7CC797A3D7}"/>
          </ac:spMkLst>
        </pc:spChg>
        <pc:spChg chg="del">
          <ac:chgData name="拓実 山本" userId="a4417dc0f027d75b" providerId="LiveId" clId="{43841DE8-82BD-4FF4-B49A-30F387CA0874}" dt="2023-10-13T01:02:29.595" v="1495" actId="478"/>
          <ac:spMkLst>
            <pc:docMk/>
            <pc:sldMk cId="1377626946" sldId="745"/>
            <ac:spMk id="3" creationId="{748CF949-04EA-5577-C34C-04B7EC0F8C60}"/>
          </ac:spMkLst>
        </pc:spChg>
        <pc:spChg chg="mod">
          <ac:chgData name="拓実 山本" userId="a4417dc0f027d75b" providerId="LiveId" clId="{43841DE8-82BD-4FF4-B49A-30F387CA0874}" dt="2023-10-13T01:02:24.423" v="1480" actId="20577"/>
          <ac:spMkLst>
            <pc:docMk/>
            <pc:sldMk cId="1377626946" sldId="745"/>
            <ac:spMk id="4" creationId="{A0E401A7-743B-4808-8CD2-D4506538FA98}"/>
          </ac:spMkLst>
        </pc:spChg>
        <pc:spChg chg="add mod">
          <ac:chgData name="拓実 山本" userId="a4417dc0f027d75b" providerId="LiveId" clId="{43841DE8-82BD-4FF4-B49A-30F387CA0874}" dt="2023-10-13T01:03:24.839" v="1615" actId="20577"/>
          <ac:spMkLst>
            <pc:docMk/>
            <pc:sldMk cId="1377626946" sldId="745"/>
            <ac:spMk id="5" creationId="{016E0D19-2A83-A14B-4E8F-29236F8CCAAD}"/>
          </ac:spMkLst>
        </pc:spChg>
        <pc:spChg chg="add mod">
          <ac:chgData name="拓実 山本" userId="a4417dc0f027d75b" providerId="LiveId" clId="{43841DE8-82BD-4FF4-B49A-30F387CA0874}" dt="2023-10-13T01:06:24.013" v="1813" actId="20577"/>
          <ac:spMkLst>
            <pc:docMk/>
            <pc:sldMk cId="1377626946" sldId="745"/>
            <ac:spMk id="6" creationId="{B7C53ABF-DA01-ABC5-EAB7-21573D8E4499}"/>
          </ac:spMkLst>
        </pc:spChg>
        <pc:spChg chg="add mod">
          <ac:chgData name="拓実 山本" userId="a4417dc0f027d75b" providerId="LiveId" clId="{43841DE8-82BD-4FF4-B49A-30F387CA0874}" dt="2023-10-13T01:07:11.331" v="1980" actId="20577"/>
          <ac:spMkLst>
            <pc:docMk/>
            <pc:sldMk cId="1377626946" sldId="745"/>
            <ac:spMk id="7" creationId="{B447BABE-0E9B-699D-2D60-56198941CD66}"/>
          </ac:spMkLst>
        </pc:spChg>
        <pc:spChg chg="add mod">
          <ac:chgData name="拓実 山本" userId="a4417dc0f027d75b" providerId="LiveId" clId="{43841DE8-82BD-4FF4-B49A-30F387CA0874}" dt="2023-10-13T01:07:52.102" v="2103" actId="20577"/>
          <ac:spMkLst>
            <pc:docMk/>
            <pc:sldMk cId="1377626946" sldId="745"/>
            <ac:spMk id="8" creationId="{4355FC2E-BF67-8270-B34E-ACD4242618A1}"/>
          </ac:spMkLst>
        </pc:spChg>
        <pc:spChg chg="add del mod">
          <ac:chgData name="拓実 山本" userId="a4417dc0f027d75b" providerId="LiveId" clId="{43841DE8-82BD-4FF4-B49A-30F387CA0874}" dt="2023-10-13T01:18:32.199" v="2496"/>
          <ac:spMkLst>
            <pc:docMk/>
            <pc:sldMk cId="1377626946" sldId="745"/>
            <ac:spMk id="9" creationId="{45F8A970-4953-3F21-2239-462F6F480EB3}"/>
          </ac:spMkLst>
        </pc:spChg>
        <pc:spChg chg="add mod">
          <ac:chgData name="拓実 山本" userId="a4417dc0f027d75b" providerId="LiveId" clId="{43841DE8-82BD-4FF4-B49A-30F387CA0874}" dt="2023-10-13T01:18:38.307" v="2497"/>
          <ac:spMkLst>
            <pc:docMk/>
            <pc:sldMk cId="1377626946" sldId="745"/>
            <ac:spMk id="10" creationId="{B5037FAE-CFB7-7A32-77EF-9BE919E5CF7A}"/>
          </ac:spMkLst>
        </pc:spChg>
      </pc:sldChg>
      <pc:sldChg chg="addSp delSp modSp add mod">
        <pc:chgData name="拓実 山本" userId="a4417dc0f027d75b" providerId="LiveId" clId="{43841DE8-82BD-4FF4-B49A-30F387CA0874}" dt="2023-10-13T03:34:46.405" v="4312" actId="20577"/>
        <pc:sldMkLst>
          <pc:docMk/>
          <pc:sldMk cId="2816753928" sldId="746"/>
        </pc:sldMkLst>
        <pc:spChg chg="mod">
          <ac:chgData name="拓実 山本" userId="a4417dc0f027d75b" providerId="LiveId" clId="{43841DE8-82BD-4FF4-B49A-30F387CA0874}" dt="2023-10-13T03:34:46.405" v="4312" actId="20577"/>
          <ac:spMkLst>
            <pc:docMk/>
            <pc:sldMk cId="2816753928" sldId="746"/>
            <ac:spMk id="2" creationId="{6EF7AA02-5872-10BB-80FA-4B7CC797A3D7}"/>
          </ac:spMkLst>
        </pc:spChg>
        <pc:spChg chg="add mod">
          <ac:chgData name="拓実 山本" userId="a4417dc0f027d75b" providerId="LiveId" clId="{43841DE8-82BD-4FF4-B49A-30F387CA0874}" dt="2023-10-13T01:12:49.138" v="2229" actId="1076"/>
          <ac:spMkLst>
            <pc:docMk/>
            <pc:sldMk cId="2816753928" sldId="746"/>
            <ac:spMk id="3" creationId="{4C819E87-47E8-FF40-64DD-CE340580490C}"/>
          </ac:spMkLst>
        </pc:spChg>
        <pc:spChg chg="del">
          <ac:chgData name="拓実 山本" userId="a4417dc0f027d75b" providerId="LiveId" clId="{43841DE8-82BD-4FF4-B49A-30F387CA0874}" dt="2023-10-13T01:08:00.421" v="2114" actId="478"/>
          <ac:spMkLst>
            <pc:docMk/>
            <pc:sldMk cId="2816753928" sldId="746"/>
            <ac:spMk id="5" creationId="{016E0D19-2A83-A14B-4E8F-29236F8CCAAD}"/>
          </ac:spMkLst>
        </pc:spChg>
        <pc:spChg chg="del">
          <ac:chgData name="拓実 山本" userId="a4417dc0f027d75b" providerId="LiveId" clId="{43841DE8-82BD-4FF4-B49A-30F387CA0874}" dt="2023-10-13T01:08:00.924" v="2115" actId="478"/>
          <ac:spMkLst>
            <pc:docMk/>
            <pc:sldMk cId="2816753928" sldId="746"/>
            <ac:spMk id="6" creationId="{B7C53ABF-DA01-ABC5-EAB7-21573D8E4499}"/>
          </ac:spMkLst>
        </pc:spChg>
        <pc:spChg chg="del">
          <ac:chgData name="拓実 山本" userId="a4417dc0f027d75b" providerId="LiveId" clId="{43841DE8-82BD-4FF4-B49A-30F387CA0874}" dt="2023-10-13T01:08:01.667" v="2116" actId="478"/>
          <ac:spMkLst>
            <pc:docMk/>
            <pc:sldMk cId="2816753928" sldId="746"/>
            <ac:spMk id="7" creationId="{B447BABE-0E9B-699D-2D60-56198941CD66}"/>
          </ac:spMkLst>
        </pc:spChg>
        <pc:spChg chg="del mod">
          <ac:chgData name="拓実 山本" userId="a4417dc0f027d75b" providerId="LiveId" clId="{43841DE8-82BD-4FF4-B49A-30F387CA0874}" dt="2023-10-13T01:09:19.396" v="2130" actId="478"/>
          <ac:spMkLst>
            <pc:docMk/>
            <pc:sldMk cId="2816753928" sldId="746"/>
            <ac:spMk id="8" creationId="{4355FC2E-BF67-8270-B34E-ACD4242618A1}"/>
          </ac:spMkLst>
        </pc:spChg>
        <pc:spChg chg="mod">
          <ac:chgData name="拓実 山本" userId="a4417dc0f027d75b" providerId="LiveId" clId="{43841DE8-82BD-4FF4-B49A-30F387CA0874}" dt="2023-10-13T01:13:02.650" v="2239" actId="1076"/>
          <ac:spMkLst>
            <pc:docMk/>
            <pc:sldMk cId="2816753928" sldId="746"/>
            <ac:spMk id="12" creationId="{21E191F2-E7A6-0F97-B661-125AD607B66C}"/>
          </ac:spMkLst>
        </pc:spChg>
        <pc:spChg chg="mod">
          <ac:chgData name="拓実 山本" userId="a4417dc0f027d75b" providerId="LiveId" clId="{43841DE8-82BD-4FF4-B49A-30F387CA0874}" dt="2023-10-13T01:13:08.098" v="2243" actId="1076"/>
          <ac:spMkLst>
            <pc:docMk/>
            <pc:sldMk cId="2816753928" sldId="746"/>
            <ac:spMk id="16" creationId="{D4F1D82C-C487-FF5D-891A-9025FE3FDF8B}"/>
          </ac:spMkLst>
        </pc:spChg>
        <pc:spChg chg="mod">
          <ac:chgData name="拓実 山本" userId="a4417dc0f027d75b" providerId="LiveId" clId="{43841DE8-82BD-4FF4-B49A-30F387CA0874}" dt="2023-10-13T01:13:10.033" v="2245" actId="1076"/>
          <ac:spMkLst>
            <pc:docMk/>
            <pc:sldMk cId="2816753928" sldId="746"/>
            <ac:spMk id="19" creationId="{6CBCCB81-4EAA-7E9B-60AE-556D1551285C}"/>
          </ac:spMkLst>
        </pc:spChg>
        <pc:spChg chg="mod">
          <ac:chgData name="拓実 山本" userId="a4417dc0f027d75b" providerId="LiveId" clId="{43841DE8-82BD-4FF4-B49A-30F387CA0874}" dt="2023-10-13T01:13:14.973" v="2247" actId="1076"/>
          <ac:spMkLst>
            <pc:docMk/>
            <pc:sldMk cId="2816753928" sldId="746"/>
            <ac:spMk id="22" creationId="{A504BFF9-F5B6-C527-365E-3416069D3EA0}"/>
          </ac:spMkLst>
        </pc:spChg>
        <pc:spChg chg="mod">
          <ac:chgData name="拓実 山本" userId="a4417dc0f027d75b" providerId="LiveId" clId="{43841DE8-82BD-4FF4-B49A-30F387CA0874}" dt="2023-10-13T01:13:17.401" v="2249" actId="1076"/>
          <ac:spMkLst>
            <pc:docMk/>
            <pc:sldMk cId="2816753928" sldId="746"/>
            <ac:spMk id="25" creationId="{C0A06E6F-B243-9192-F7BC-68CD9513775C}"/>
          </ac:spMkLst>
        </pc:spChg>
        <pc:spChg chg="add mod">
          <ac:chgData name="拓実 山本" userId="a4417dc0f027d75b" providerId="LiveId" clId="{43841DE8-82BD-4FF4-B49A-30F387CA0874}" dt="2023-10-13T01:18:44.375" v="2502" actId="1035"/>
          <ac:spMkLst>
            <pc:docMk/>
            <pc:sldMk cId="2816753928" sldId="746"/>
            <ac:spMk id="26" creationId="{DB420018-00E2-1464-922C-5B269C6A9805}"/>
          </ac:spMkLst>
        </pc:spChg>
        <pc:grpChg chg="add mod">
          <ac:chgData name="拓実 山本" userId="a4417dc0f027d75b" providerId="LiveId" clId="{43841DE8-82BD-4FF4-B49A-30F387CA0874}" dt="2023-10-13T01:12:46.825" v="2228" actId="1076"/>
          <ac:grpSpMkLst>
            <pc:docMk/>
            <pc:sldMk cId="2816753928" sldId="746"/>
            <ac:grpSpMk id="9" creationId="{CB0BFDEE-DE94-A6A9-1934-954900942E2C}"/>
          </ac:grpSpMkLst>
        </pc:grpChg>
        <pc:grpChg chg="add mod">
          <ac:chgData name="拓実 山本" userId="a4417dc0f027d75b" providerId="LiveId" clId="{43841DE8-82BD-4FF4-B49A-30F387CA0874}" dt="2023-10-13T01:13:02.650" v="2239" actId="1076"/>
          <ac:grpSpMkLst>
            <pc:docMk/>
            <pc:sldMk cId="2816753928" sldId="746"/>
            <ac:grpSpMk id="10" creationId="{AA9F8836-178A-B1F1-7399-EF987708B1CD}"/>
          </ac:grpSpMkLst>
        </pc:grpChg>
        <pc:grpChg chg="add mod">
          <ac:chgData name="拓実 山本" userId="a4417dc0f027d75b" providerId="LiveId" clId="{43841DE8-82BD-4FF4-B49A-30F387CA0874}" dt="2023-10-13T01:13:08.098" v="2243" actId="1076"/>
          <ac:grpSpMkLst>
            <pc:docMk/>
            <pc:sldMk cId="2816753928" sldId="746"/>
            <ac:grpSpMk id="14" creationId="{24D4A602-2949-EDE1-A271-4459ABB23976}"/>
          </ac:grpSpMkLst>
        </pc:grpChg>
        <pc:grpChg chg="add mod">
          <ac:chgData name="拓実 山本" userId="a4417dc0f027d75b" providerId="LiveId" clId="{43841DE8-82BD-4FF4-B49A-30F387CA0874}" dt="2023-10-13T01:13:10.033" v="2245" actId="1076"/>
          <ac:grpSpMkLst>
            <pc:docMk/>
            <pc:sldMk cId="2816753928" sldId="746"/>
            <ac:grpSpMk id="17" creationId="{ABAE4643-E9DB-AA7F-CC0E-4D907AAC5218}"/>
          </ac:grpSpMkLst>
        </pc:grpChg>
        <pc:grpChg chg="add mod">
          <ac:chgData name="拓実 山本" userId="a4417dc0f027d75b" providerId="LiveId" clId="{43841DE8-82BD-4FF4-B49A-30F387CA0874}" dt="2023-10-13T01:13:14.973" v="2247" actId="1076"/>
          <ac:grpSpMkLst>
            <pc:docMk/>
            <pc:sldMk cId="2816753928" sldId="746"/>
            <ac:grpSpMk id="20" creationId="{B7B703D0-1861-E07F-F260-C870B63082E0}"/>
          </ac:grpSpMkLst>
        </pc:grpChg>
        <pc:grpChg chg="add mod">
          <ac:chgData name="拓実 山本" userId="a4417dc0f027d75b" providerId="LiveId" clId="{43841DE8-82BD-4FF4-B49A-30F387CA0874}" dt="2023-10-13T01:13:17.401" v="2249" actId="1076"/>
          <ac:grpSpMkLst>
            <pc:docMk/>
            <pc:sldMk cId="2816753928" sldId="746"/>
            <ac:grpSpMk id="23" creationId="{AF3F62A9-F152-9C91-0FD2-2FC9EF393283}"/>
          </ac:grpSpMkLst>
        </pc:grpChg>
        <pc:picChg chg="mod">
          <ac:chgData name="拓実 山本" userId="a4417dc0f027d75b" providerId="LiveId" clId="{43841DE8-82BD-4FF4-B49A-30F387CA0874}" dt="2023-10-13T01:13:02.650" v="2239" actId="1076"/>
          <ac:picMkLst>
            <pc:docMk/>
            <pc:sldMk cId="2816753928" sldId="746"/>
            <ac:picMk id="11" creationId="{4A804209-E027-E3D5-45EE-2CDB58D3B2D6}"/>
          </ac:picMkLst>
        </pc:picChg>
        <pc:picChg chg="add del mod">
          <ac:chgData name="拓実 山本" userId="a4417dc0f027d75b" providerId="LiveId" clId="{43841DE8-82BD-4FF4-B49A-30F387CA0874}" dt="2023-10-13T01:13:05.194" v="2241"/>
          <ac:picMkLst>
            <pc:docMk/>
            <pc:sldMk cId="2816753928" sldId="746"/>
            <ac:picMk id="13" creationId="{956034AF-DBE3-44C7-D675-246CCF339C65}"/>
          </ac:picMkLst>
        </pc:picChg>
        <pc:picChg chg="mod">
          <ac:chgData name="拓実 山本" userId="a4417dc0f027d75b" providerId="LiveId" clId="{43841DE8-82BD-4FF4-B49A-30F387CA0874}" dt="2023-10-13T01:13:08.098" v="2243" actId="1076"/>
          <ac:picMkLst>
            <pc:docMk/>
            <pc:sldMk cId="2816753928" sldId="746"/>
            <ac:picMk id="15" creationId="{2D2A45FA-B94E-A849-AA77-00C3E882E5F3}"/>
          </ac:picMkLst>
        </pc:picChg>
        <pc:picChg chg="mod">
          <ac:chgData name="拓実 山本" userId="a4417dc0f027d75b" providerId="LiveId" clId="{43841DE8-82BD-4FF4-B49A-30F387CA0874}" dt="2023-10-13T01:13:10.033" v="2245" actId="1076"/>
          <ac:picMkLst>
            <pc:docMk/>
            <pc:sldMk cId="2816753928" sldId="746"/>
            <ac:picMk id="18" creationId="{90F5AE52-70B9-27DB-6CA3-68719C54FBBD}"/>
          </ac:picMkLst>
        </pc:picChg>
        <pc:picChg chg="mod">
          <ac:chgData name="拓実 山本" userId="a4417dc0f027d75b" providerId="LiveId" clId="{43841DE8-82BD-4FF4-B49A-30F387CA0874}" dt="2023-10-13T01:13:14.973" v="2247" actId="1076"/>
          <ac:picMkLst>
            <pc:docMk/>
            <pc:sldMk cId="2816753928" sldId="746"/>
            <ac:picMk id="21" creationId="{5DB86DE7-3867-A331-C96D-6319428612D9}"/>
          </ac:picMkLst>
        </pc:picChg>
        <pc:picChg chg="mod">
          <ac:chgData name="拓実 山本" userId="a4417dc0f027d75b" providerId="LiveId" clId="{43841DE8-82BD-4FF4-B49A-30F387CA0874}" dt="2023-10-13T01:13:17.401" v="2249" actId="1076"/>
          <ac:picMkLst>
            <pc:docMk/>
            <pc:sldMk cId="2816753928" sldId="746"/>
            <ac:picMk id="24" creationId="{13514D11-EAC7-DD66-008A-9729CFC6B61E}"/>
          </ac:picMkLst>
        </pc:picChg>
        <pc:picChg chg="add mod">
          <ac:chgData name="拓実 山本" userId="a4417dc0f027d75b" providerId="LiveId" clId="{43841DE8-82BD-4FF4-B49A-30F387CA0874}" dt="2023-10-13T01:12:46.825" v="2228" actId="1076"/>
          <ac:picMkLst>
            <pc:docMk/>
            <pc:sldMk cId="2816753928" sldId="746"/>
            <ac:picMk id="6146" creationId="{233911E2-40EF-0E72-A7F0-3E25114BF31E}"/>
          </ac:picMkLst>
        </pc:picChg>
      </pc:sldChg>
      <pc:sldChg chg="addSp modSp add mod">
        <pc:chgData name="拓実 山本" userId="a4417dc0f027d75b" providerId="LiveId" clId="{43841DE8-82BD-4FF4-B49A-30F387CA0874}" dt="2023-10-13T03:34:41.382" v="4306" actId="20577"/>
        <pc:sldMkLst>
          <pc:docMk/>
          <pc:sldMk cId="19378529" sldId="747"/>
        </pc:sldMkLst>
        <pc:spChg chg="mod">
          <ac:chgData name="拓実 山本" userId="a4417dc0f027d75b" providerId="LiveId" clId="{43841DE8-82BD-4FF4-B49A-30F387CA0874}" dt="2023-10-13T03:34:41.382" v="4306" actId="20577"/>
          <ac:spMkLst>
            <pc:docMk/>
            <pc:sldMk cId="19378529" sldId="747"/>
            <ac:spMk id="2" creationId="{6EF7AA02-5872-10BB-80FA-4B7CC797A3D7}"/>
          </ac:spMkLst>
        </pc:spChg>
        <pc:spChg chg="add mod">
          <ac:chgData name="拓実 山本" userId="a4417dc0f027d75b" providerId="LiveId" clId="{43841DE8-82BD-4FF4-B49A-30F387CA0874}" dt="2023-10-13T01:17:20.570" v="2448" actId="1076"/>
          <ac:spMkLst>
            <pc:docMk/>
            <pc:sldMk cId="19378529" sldId="747"/>
            <ac:spMk id="7" creationId="{D614B59B-A430-DB7E-11B5-F14B29AC7E00}"/>
          </ac:spMkLst>
        </pc:spChg>
        <pc:spChg chg="add mod">
          <ac:chgData name="拓実 山本" userId="a4417dc0f027d75b" providerId="LiveId" clId="{43841DE8-82BD-4FF4-B49A-30F387CA0874}" dt="2023-10-13T01:18:47.419" v="2505" actId="1035"/>
          <ac:spMkLst>
            <pc:docMk/>
            <pc:sldMk cId="19378529" sldId="747"/>
            <ac:spMk id="8" creationId="{011EA756-622B-9B12-8372-193A5F611729}"/>
          </ac:spMkLst>
        </pc:spChg>
        <pc:cxnChg chg="add">
          <ac:chgData name="拓実 山本" userId="a4417dc0f027d75b" providerId="LiveId" clId="{43841DE8-82BD-4FF4-B49A-30F387CA0874}" dt="2023-10-13T01:13:28.837" v="2255" actId="11529"/>
          <ac:cxnSpMkLst>
            <pc:docMk/>
            <pc:sldMk cId="19378529" sldId="747"/>
            <ac:cxnSpMk id="6" creationId="{4BE3BE01-4687-7DB3-F9E2-203F9833D8B8}"/>
          </ac:cxnSpMkLst>
        </pc:cxnChg>
      </pc:sldChg>
      <pc:sldChg chg="addSp delSp modSp add mod">
        <pc:chgData name="拓実 山本" userId="a4417dc0f027d75b" providerId="LiveId" clId="{43841DE8-82BD-4FF4-B49A-30F387CA0874}" dt="2023-10-13T03:34:24.358" v="4284" actId="20577"/>
        <pc:sldMkLst>
          <pc:docMk/>
          <pc:sldMk cId="2207603877" sldId="748"/>
        </pc:sldMkLst>
        <pc:spChg chg="mod">
          <ac:chgData name="拓実 山本" userId="a4417dc0f027d75b" providerId="LiveId" clId="{43841DE8-82BD-4FF4-B49A-30F387CA0874}" dt="2023-10-13T03:34:24.358" v="4284" actId="20577"/>
          <ac:spMkLst>
            <pc:docMk/>
            <pc:sldMk cId="2207603877" sldId="748"/>
            <ac:spMk id="2" creationId="{6EF7AA02-5872-10BB-80FA-4B7CC797A3D7}"/>
          </ac:spMkLst>
        </pc:spChg>
        <pc:spChg chg="add mod">
          <ac:chgData name="拓実 山本" userId="a4417dc0f027d75b" providerId="LiveId" clId="{43841DE8-82BD-4FF4-B49A-30F387CA0874}" dt="2023-10-13T01:17:24.009" v="2450" actId="1076"/>
          <ac:spMkLst>
            <pc:docMk/>
            <pc:sldMk cId="2207603877" sldId="748"/>
            <ac:spMk id="13" creationId="{FF1F5E97-C45F-65E5-E552-D5245550AA8E}"/>
          </ac:spMkLst>
        </pc:spChg>
        <pc:spChg chg="add mod">
          <ac:chgData name="拓実 山本" userId="a4417dc0f027d75b" providerId="LiveId" clId="{43841DE8-82BD-4FF4-B49A-30F387CA0874}" dt="2023-10-13T01:18:48.646" v="2506"/>
          <ac:spMkLst>
            <pc:docMk/>
            <pc:sldMk cId="2207603877" sldId="748"/>
            <ac:spMk id="26" creationId="{454DAD9D-8490-0A4E-45C7-50AE0EE14B19}"/>
          </ac:spMkLst>
        </pc:spChg>
        <pc:cxnChg chg="add mod">
          <ac:chgData name="拓実 山本" userId="a4417dc0f027d75b" providerId="LiveId" clId="{43841DE8-82BD-4FF4-B49A-30F387CA0874}" dt="2023-10-13T01:13:40.502" v="2258" actId="14100"/>
          <ac:cxnSpMkLst>
            <pc:docMk/>
            <pc:sldMk cId="2207603877" sldId="748"/>
            <ac:cxnSpMk id="5" creationId="{8CD6D87A-59AC-5B2A-CD74-832014666634}"/>
          </ac:cxnSpMkLst>
        </pc:cxnChg>
        <pc:cxnChg chg="add del mod">
          <ac:chgData name="拓実 山本" userId="a4417dc0f027d75b" providerId="LiveId" clId="{43841DE8-82BD-4FF4-B49A-30F387CA0874}" dt="2023-10-13T01:13:41.592" v="2260"/>
          <ac:cxnSpMkLst>
            <pc:docMk/>
            <pc:sldMk cId="2207603877" sldId="748"/>
            <ac:cxnSpMk id="8" creationId="{9D84EB5A-ECFA-06DC-C522-65AEC9870E0A}"/>
          </ac:cxnSpMkLst>
        </pc:cxnChg>
      </pc:sldChg>
      <pc:sldChg chg="addSp delSp modSp add mod">
        <pc:chgData name="拓実 山本" userId="a4417dc0f027d75b" providerId="LiveId" clId="{43841DE8-82BD-4FF4-B49A-30F387CA0874}" dt="2023-10-13T03:34:19.405" v="4278" actId="20577"/>
        <pc:sldMkLst>
          <pc:docMk/>
          <pc:sldMk cId="2779582214" sldId="749"/>
        </pc:sldMkLst>
        <pc:spChg chg="mod">
          <ac:chgData name="拓実 山本" userId="a4417dc0f027d75b" providerId="LiveId" clId="{43841DE8-82BD-4FF4-B49A-30F387CA0874}" dt="2023-10-13T03:34:19.405" v="4278" actId="20577"/>
          <ac:spMkLst>
            <pc:docMk/>
            <pc:sldMk cId="2779582214" sldId="749"/>
            <ac:spMk id="2" creationId="{6EF7AA02-5872-10BB-80FA-4B7CC797A3D7}"/>
          </ac:spMkLst>
        </pc:spChg>
        <pc:spChg chg="add mod">
          <ac:chgData name="拓実 山本" userId="a4417dc0f027d75b" providerId="LiveId" clId="{43841DE8-82BD-4FF4-B49A-30F387CA0874}" dt="2023-10-13T01:17:26.735" v="2452" actId="1076"/>
          <ac:spMkLst>
            <pc:docMk/>
            <pc:sldMk cId="2779582214" sldId="749"/>
            <ac:spMk id="26" creationId="{FAD39394-E2A9-49DC-E441-AA8E0C1A1961}"/>
          </ac:spMkLst>
        </pc:spChg>
        <pc:spChg chg="add mod">
          <ac:chgData name="拓実 山本" userId="a4417dc0f027d75b" providerId="LiveId" clId="{43841DE8-82BD-4FF4-B49A-30F387CA0874}" dt="2023-10-13T01:18:51.621" v="2507"/>
          <ac:spMkLst>
            <pc:docMk/>
            <pc:sldMk cId="2779582214" sldId="749"/>
            <ac:spMk id="27" creationId="{B4D3A7D1-E343-62F0-352D-2D4BA401C441}"/>
          </ac:spMkLst>
        </pc:spChg>
        <pc:cxnChg chg="add mod">
          <ac:chgData name="拓実 山本" userId="a4417dc0f027d75b" providerId="LiveId" clId="{43841DE8-82BD-4FF4-B49A-30F387CA0874}" dt="2023-10-13T01:13:47.721" v="2263" actId="14100"/>
          <ac:cxnSpMkLst>
            <pc:docMk/>
            <pc:sldMk cId="2779582214" sldId="749"/>
            <ac:cxnSpMk id="5" creationId="{5B83C26B-1B42-5707-760D-FA82097D8557}"/>
          </ac:cxnSpMkLst>
        </pc:cxnChg>
        <pc:cxnChg chg="add del mod">
          <ac:chgData name="拓実 山本" userId="a4417dc0f027d75b" providerId="LiveId" clId="{43841DE8-82BD-4FF4-B49A-30F387CA0874}" dt="2023-10-13T01:13:53.298" v="2267"/>
          <ac:cxnSpMkLst>
            <pc:docMk/>
            <pc:sldMk cId="2779582214" sldId="749"/>
            <ac:cxnSpMk id="8" creationId="{1EF0C59C-268B-F5FB-3891-7BFE70702022}"/>
          </ac:cxnSpMkLst>
        </pc:cxnChg>
      </pc:sldChg>
      <pc:sldChg chg="addSp modSp add mod">
        <pc:chgData name="拓実 山本" userId="a4417dc0f027d75b" providerId="LiveId" clId="{43841DE8-82BD-4FF4-B49A-30F387CA0874}" dt="2023-10-13T03:34:28.316" v="4290" actId="20577"/>
        <pc:sldMkLst>
          <pc:docMk/>
          <pc:sldMk cId="2243347801" sldId="750"/>
        </pc:sldMkLst>
        <pc:spChg chg="mod">
          <ac:chgData name="拓実 山本" userId="a4417dc0f027d75b" providerId="LiveId" clId="{43841DE8-82BD-4FF4-B49A-30F387CA0874}" dt="2023-10-13T03:34:28.316" v="4290" actId="20577"/>
          <ac:spMkLst>
            <pc:docMk/>
            <pc:sldMk cId="2243347801" sldId="750"/>
            <ac:spMk id="2" creationId="{6EF7AA02-5872-10BB-80FA-4B7CC797A3D7}"/>
          </ac:spMkLst>
        </pc:spChg>
        <pc:spChg chg="add mod">
          <ac:chgData name="拓実 山本" userId="a4417dc0f027d75b" providerId="LiveId" clId="{43841DE8-82BD-4FF4-B49A-30F387CA0874}" dt="2023-10-13T01:17:30.299" v="2454" actId="1076"/>
          <ac:spMkLst>
            <pc:docMk/>
            <pc:sldMk cId="2243347801" sldId="750"/>
            <ac:spMk id="8" creationId="{D54B405C-4EFC-FCA9-DB29-EE03F7D0FAEE}"/>
          </ac:spMkLst>
        </pc:spChg>
        <pc:spChg chg="add mod">
          <ac:chgData name="拓実 山本" userId="a4417dc0f027d75b" providerId="LiveId" clId="{43841DE8-82BD-4FF4-B49A-30F387CA0874}" dt="2023-10-13T01:18:52.238" v="2508"/>
          <ac:spMkLst>
            <pc:docMk/>
            <pc:sldMk cId="2243347801" sldId="750"/>
            <ac:spMk id="13" creationId="{D21E85B7-9C4B-6AD4-B99A-5C11B8E1B8FF}"/>
          </ac:spMkLst>
        </pc:spChg>
        <pc:cxnChg chg="add mod">
          <ac:chgData name="拓実 山本" userId="a4417dc0f027d75b" providerId="LiveId" clId="{43841DE8-82BD-4FF4-B49A-30F387CA0874}" dt="2023-10-13T01:14:00.439" v="2270" actId="14100"/>
          <ac:cxnSpMkLst>
            <pc:docMk/>
            <pc:sldMk cId="2243347801" sldId="750"/>
            <ac:cxnSpMk id="5" creationId="{379E1182-EB15-D299-8FCA-3C5B660A7B70}"/>
          </ac:cxnSpMkLst>
        </pc:cxnChg>
      </pc:sldChg>
      <pc:sldChg chg="addSp modSp add mod">
        <pc:chgData name="拓実 山本" userId="a4417dc0f027d75b" providerId="LiveId" clId="{43841DE8-82BD-4FF4-B49A-30F387CA0874}" dt="2023-10-13T03:34:31.706" v="4298" actId="20577"/>
        <pc:sldMkLst>
          <pc:docMk/>
          <pc:sldMk cId="647121601" sldId="751"/>
        </pc:sldMkLst>
        <pc:spChg chg="mod">
          <ac:chgData name="拓実 山本" userId="a4417dc0f027d75b" providerId="LiveId" clId="{43841DE8-82BD-4FF4-B49A-30F387CA0874}" dt="2023-10-13T03:34:31.706" v="4298" actId="20577"/>
          <ac:spMkLst>
            <pc:docMk/>
            <pc:sldMk cId="647121601" sldId="751"/>
            <ac:spMk id="2" creationId="{6EF7AA02-5872-10BB-80FA-4B7CC797A3D7}"/>
          </ac:spMkLst>
        </pc:spChg>
        <pc:spChg chg="add mod">
          <ac:chgData name="拓実 山本" userId="a4417dc0f027d75b" providerId="LiveId" clId="{43841DE8-82BD-4FF4-B49A-30F387CA0874}" dt="2023-10-13T01:15:07.447" v="2379" actId="1076"/>
          <ac:spMkLst>
            <pc:docMk/>
            <pc:sldMk cId="647121601" sldId="751"/>
            <ac:spMk id="7" creationId="{0B074729-EB32-14DF-E469-5570EBE4EF57}"/>
          </ac:spMkLst>
        </pc:spChg>
        <pc:spChg chg="add mod">
          <ac:chgData name="拓実 山本" userId="a4417dc0f027d75b" providerId="LiveId" clId="{43841DE8-82BD-4FF4-B49A-30F387CA0874}" dt="2023-10-13T01:17:33.623" v="2456" actId="1076"/>
          <ac:spMkLst>
            <pc:docMk/>
            <pc:sldMk cId="647121601" sldId="751"/>
            <ac:spMk id="8" creationId="{0FA3128D-D385-1056-81FF-4D4F5AA49999}"/>
          </ac:spMkLst>
        </pc:spChg>
        <pc:spChg chg="add mod">
          <ac:chgData name="拓実 山本" userId="a4417dc0f027d75b" providerId="LiveId" clId="{43841DE8-82BD-4FF4-B49A-30F387CA0874}" dt="2023-10-13T01:18:52.959" v="2509"/>
          <ac:spMkLst>
            <pc:docMk/>
            <pc:sldMk cId="647121601" sldId="751"/>
            <ac:spMk id="13" creationId="{03E3775A-B548-B65E-9361-35C150E16B5D}"/>
          </ac:spMkLst>
        </pc:spChg>
        <pc:cxnChg chg="add mod">
          <ac:chgData name="拓実 山本" userId="a4417dc0f027d75b" providerId="LiveId" clId="{43841DE8-82BD-4FF4-B49A-30F387CA0874}" dt="2023-10-13T01:14:04.023" v="2272" actId="14100"/>
          <ac:cxnSpMkLst>
            <pc:docMk/>
            <pc:sldMk cId="647121601" sldId="751"/>
            <ac:cxnSpMk id="5" creationId="{D08CDD08-6738-5F4C-38A7-E10438026C2C}"/>
          </ac:cxnSpMkLst>
        </pc:cxnChg>
      </pc:sldChg>
      <pc:sldChg chg="addSp delSp modSp add mod modAnim">
        <pc:chgData name="拓実 山本" userId="a4417dc0f027d75b" providerId="LiveId" clId="{43841DE8-82BD-4FF4-B49A-30F387CA0874}" dt="2023-10-13T03:27:38.405" v="4006"/>
        <pc:sldMkLst>
          <pc:docMk/>
          <pc:sldMk cId="819530346" sldId="752"/>
        </pc:sldMkLst>
        <pc:spChg chg="mod">
          <ac:chgData name="拓実 山本" userId="a4417dc0f027d75b" providerId="LiveId" clId="{43841DE8-82BD-4FF4-B49A-30F387CA0874}" dt="2023-10-13T01:16:13.790" v="2404"/>
          <ac:spMkLst>
            <pc:docMk/>
            <pc:sldMk cId="819530346" sldId="752"/>
            <ac:spMk id="2" creationId="{6EF7AA02-5872-10BB-80FA-4B7CC797A3D7}"/>
          </ac:spMkLst>
        </pc:spChg>
        <pc:spChg chg="del">
          <ac:chgData name="拓実 山本" userId="a4417dc0f027d75b" providerId="LiveId" clId="{43841DE8-82BD-4FF4-B49A-30F387CA0874}" dt="2023-10-13T01:16:37.608" v="2405" actId="478"/>
          <ac:spMkLst>
            <pc:docMk/>
            <pc:sldMk cId="819530346" sldId="752"/>
            <ac:spMk id="7" creationId="{0B074729-EB32-14DF-E469-5570EBE4EF57}"/>
          </ac:spMkLst>
        </pc:spChg>
        <pc:spChg chg="mod">
          <ac:chgData name="拓実 山本" userId="a4417dc0f027d75b" providerId="LiveId" clId="{43841DE8-82BD-4FF4-B49A-30F387CA0874}" dt="2023-10-13T01:16:45.071" v="2411" actId="1076"/>
          <ac:spMkLst>
            <pc:docMk/>
            <pc:sldMk cId="819530346" sldId="752"/>
            <ac:spMk id="12" creationId="{21E191F2-E7A6-0F97-B661-125AD607B66C}"/>
          </ac:spMkLst>
        </pc:spChg>
        <pc:spChg chg="add del mod">
          <ac:chgData name="拓実 山本" userId="a4417dc0f027d75b" providerId="LiveId" clId="{43841DE8-82BD-4FF4-B49A-30F387CA0874}" dt="2023-10-13T01:18:02.256" v="2488" actId="478"/>
          <ac:spMkLst>
            <pc:docMk/>
            <pc:sldMk cId="819530346" sldId="752"/>
            <ac:spMk id="6150" creationId="{EE025B38-9291-1B81-1274-90520FDADF3B}"/>
          </ac:spMkLst>
        </pc:spChg>
        <pc:spChg chg="add mod">
          <ac:chgData name="拓実 山本" userId="a4417dc0f027d75b" providerId="LiveId" clId="{43841DE8-82BD-4FF4-B49A-30F387CA0874}" dt="2023-10-13T01:18:54.006" v="2510"/>
          <ac:spMkLst>
            <pc:docMk/>
            <pc:sldMk cId="819530346" sldId="752"/>
            <ac:spMk id="6154" creationId="{1C4FCB59-3AAB-D37A-0A11-AC3DD1FC25E6}"/>
          </ac:spMkLst>
        </pc:spChg>
        <pc:spChg chg="add mod">
          <ac:chgData name="拓実 山本" userId="a4417dc0f027d75b" providerId="LiveId" clId="{43841DE8-82BD-4FF4-B49A-30F387CA0874}" dt="2023-10-13T03:27:02.548" v="3939" actId="1076"/>
          <ac:spMkLst>
            <pc:docMk/>
            <pc:sldMk cId="819530346" sldId="752"/>
            <ac:spMk id="6155" creationId="{5C17B7D0-416A-39C0-C806-A5276128BEB5}"/>
          </ac:spMkLst>
        </pc:spChg>
        <pc:spChg chg="add mod">
          <ac:chgData name="拓実 山本" userId="a4417dc0f027d75b" providerId="LiveId" clId="{43841DE8-82BD-4FF4-B49A-30F387CA0874}" dt="2023-10-13T03:27:08.676" v="3942" actId="1076"/>
          <ac:spMkLst>
            <pc:docMk/>
            <pc:sldMk cId="819530346" sldId="752"/>
            <ac:spMk id="6156" creationId="{C0CC73AD-E7C5-F318-9144-59B6B176197F}"/>
          </ac:spMkLst>
        </pc:spChg>
        <pc:spChg chg="add mod">
          <ac:chgData name="拓実 山本" userId="a4417dc0f027d75b" providerId="LiveId" clId="{43841DE8-82BD-4FF4-B49A-30F387CA0874}" dt="2023-10-13T03:27:07.060" v="3941" actId="1076"/>
          <ac:spMkLst>
            <pc:docMk/>
            <pc:sldMk cId="819530346" sldId="752"/>
            <ac:spMk id="6157" creationId="{7872BCA2-8F0B-3A03-5D17-C6228E60C806}"/>
          </ac:spMkLst>
        </pc:spChg>
        <pc:spChg chg="add mod">
          <ac:chgData name="拓実 山本" userId="a4417dc0f027d75b" providerId="LiveId" clId="{43841DE8-82BD-4FF4-B49A-30F387CA0874}" dt="2023-10-13T03:27:29.274" v="4003" actId="1076"/>
          <ac:spMkLst>
            <pc:docMk/>
            <pc:sldMk cId="819530346" sldId="752"/>
            <ac:spMk id="6158" creationId="{2B0F1520-5E9E-DD77-0A7A-329E56ED7F37}"/>
          </ac:spMkLst>
        </pc:spChg>
        <pc:grpChg chg="del">
          <ac:chgData name="拓実 山本" userId="a4417dc0f027d75b" providerId="LiveId" clId="{43841DE8-82BD-4FF4-B49A-30F387CA0874}" dt="2023-10-13T01:18:02.256" v="2488" actId="478"/>
          <ac:grpSpMkLst>
            <pc:docMk/>
            <pc:sldMk cId="819530346" sldId="752"/>
            <ac:grpSpMk id="9" creationId="{CB0BFDEE-DE94-A6A9-1934-954900942E2C}"/>
          </ac:grpSpMkLst>
        </pc:grpChg>
        <pc:grpChg chg="del mod">
          <ac:chgData name="拓実 山本" userId="a4417dc0f027d75b" providerId="LiveId" clId="{43841DE8-82BD-4FF4-B49A-30F387CA0874}" dt="2023-10-13T01:18:02.256" v="2488" actId="478"/>
          <ac:grpSpMkLst>
            <pc:docMk/>
            <pc:sldMk cId="819530346" sldId="752"/>
            <ac:grpSpMk id="10" creationId="{AA9F8836-178A-B1F1-7399-EF987708B1CD}"/>
          </ac:grpSpMkLst>
        </pc:grpChg>
        <pc:grpChg chg="del">
          <ac:chgData name="拓実 山本" userId="a4417dc0f027d75b" providerId="LiveId" clId="{43841DE8-82BD-4FF4-B49A-30F387CA0874}" dt="2023-10-13T01:18:02.256" v="2488" actId="478"/>
          <ac:grpSpMkLst>
            <pc:docMk/>
            <pc:sldMk cId="819530346" sldId="752"/>
            <ac:grpSpMk id="14" creationId="{24D4A602-2949-EDE1-A271-4459ABB23976}"/>
          </ac:grpSpMkLst>
        </pc:grpChg>
        <pc:grpChg chg="del">
          <ac:chgData name="拓実 山本" userId="a4417dc0f027d75b" providerId="LiveId" clId="{43841DE8-82BD-4FF4-B49A-30F387CA0874}" dt="2023-10-13T01:18:02.256" v="2488" actId="478"/>
          <ac:grpSpMkLst>
            <pc:docMk/>
            <pc:sldMk cId="819530346" sldId="752"/>
            <ac:grpSpMk id="17" creationId="{ABAE4643-E9DB-AA7F-CC0E-4D907AAC5218}"/>
          </ac:grpSpMkLst>
        </pc:grpChg>
        <pc:grpChg chg="del">
          <ac:chgData name="拓実 山本" userId="a4417dc0f027d75b" providerId="LiveId" clId="{43841DE8-82BD-4FF4-B49A-30F387CA0874}" dt="2023-10-13T01:18:02.256" v="2488" actId="478"/>
          <ac:grpSpMkLst>
            <pc:docMk/>
            <pc:sldMk cId="819530346" sldId="752"/>
            <ac:grpSpMk id="20" creationId="{B7B703D0-1861-E07F-F260-C870B63082E0}"/>
          </ac:grpSpMkLst>
        </pc:grpChg>
        <pc:grpChg chg="del">
          <ac:chgData name="拓実 山本" userId="a4417dc0f027d75b" providerId="LiveId" clId="{43841DE8-82BD-4FF4-B49A-30F387CA0874}" dt="2023-10-13T01:18:02.256" v="2488" actId="478"/>
          <ac:grpSpMkLst>
            <pc:docMk/>
            <pc:sldMk cId="819530346" sldId="752"/>
            <ac:grpSpMk id="23" creationId="{AF3F62A9-F152-9C91-0FD2-2FC9EF393283}"/>
          </ac:grpSpMkLst>
        </pc:grpChg>
        <pc:picChg chg="mod">
          <ac:chgData name="拓実 山本" userId="a4417dc0f027d75b" providerId="LiveId" clId="{43841DE8-82BD-4FF4-B49A-30F387CA0874}" dt="2023-10-13T01:16:45.071" v="2411" actId="1076"/>
          <ac:picMkLst>
            <pc:docMk/>
            <pc:sldMk cId="819530346" sldId="752"/>
            <ac:picMk id="11" creationId="{4A804209-E027-E3D5-45EE-2CDB58D3B2D6}"/>
          </ac:picMkLst>
        </pc:picChg>
        <pc:picChg chg="add del mod">
          <ac:chgData name="拓実 山本" userId="a4417dc0f027d75b" providerId="LiveId" clId="{43841DE8-82BD-4FF4-B49A-30F387CA0874}" dt="2023-10-13T01:18:10.007" v="2490" actId="21"/>
          <ac:picMkLst>
            <pc:docMk/>
            <pc:sldMk cId="819530346" sldId="752"/>
            <ac:picMk id="6152" creationId="{3934841C-2D3D-8D39-5ADE-D76F7259AB33}"/>
          </ac:picMkLst>
        </pc:picChg>
        <pc:picChg chg="add mod">
          <ac:chgData name="拓実 山本" userId="a4417dc0f027d75b" providerId="LiveId" clId="{43841DE8-82BD-4FF4-B49A-30F387CA0874}" dt="2023-10-13T03:26:58.965" v="3938" actId="1076"/>
          <ac:picMkLst>
            <pc:docMk/>
            <pc:sldMk cId="819530346" sldId="752"/>
            <ac:picMk id="6153" creationId="{5AA671D8-91D4-D945-A1AE-832C603BEAA9}"/>
          </ac:picMkLst>
        </pc:picChg>
        <pc:cxnChg chg="del">
          <ac:chgData name="拓実 山本" userId="a4417dc0f027d75b" providerId="LiveId" clId="{43841DE8-82BD-4FF4-B49A-30F387CA0874}" dt="2023-10-13T01:18:02.256" v="2488" actId="478"/>
          <ac:cxnSpMkLst>
            <pc:docMk/>
            <pc:sldMk cId="819530346" sldId="752"/>
            <ac:cxnSpMk id="5" creationId="{D08CDD08-6738-5F4C-38A7-E10438026C2C}"/>
          </ac:cxnSpMkLst>
        </pc:cxnChg>
        <pc:cxnChg chg="add del mod">
          <ac:chgData name="拓実 山本" userId="a4417dc0f027d75b" providerId="LiveId" clId="{43841DE8-82BD-4FF4-B49A-30F387CA0874}" dt="2023-10-13T01:18:02.256" v="2488" actId="478"/>
          <ac:cxnSpMkLst>
            <pc:docMk/>
            <pc:sldMk cId="819530346" sldId="752"/>
            <ac:cxnSpMk id="6" creationId="{B87F021D-8DC8-0BA9-A6C0-DC545270ACA8}"/>
          </ac:cxnSpMkLst>
        </pc:cxnChg>
        <pc:cxnChg chg="add del mod">
          <ac:chgData name="拓実 山本" userId="a4417dc0f027d75b" providerId="LiveId" clId="{43841DE8-82BD-4FF4-B49A-30F387CA0874}" dt="2023-10-13T01:18:02.256" v="2488" actId="478"/>
          <ac:cxnSpMkLst>
            <pc:docMk/>
            <pc:sldMk cId="819530346" sldId="752"/>
            <ac:cxnSpMk id="26" creationId="{58B58227-B4E1-57C4-204E-A0B3EBAD421E}"/>
          </ac:cxnSpMkLst>
        </pc:cxnChg>
        <pc:cxnChg chg="add del mod">
          <ac:chgData name="拓実 山本" userId="a4417dc0f027d75b" providerId="LiveId" clId="{43841DE8-82BD-4FF4-B49A-30F387CA0874}" dt="2023-10-13T01:18:02.256" v="2488" actId="478"/>
          <ac:cxnSpMkLst>
            <pc:docMk/>
            <pc:sldMk cId="819530346" sldId="752"/>
            <ac:cxnSpMk id="29" creationId="{DFB28360-2723-92C0-FEC4-B1131DF2D64D}"/>
          </ac:cxnSpMkLst>
        </pc:cxnChg>
        <pc:cxnChg chg="add del mod">
          <ac:chgData name="拓実 山本" userId="a4417dc0f027d75b" providerId="LiveId" clId="{43841DE8-82BD-4FF4-B49A-30F387CA0874}" dt="2023-10-13T01:17:01.477" v="2421" actId="478"/>
          <ac:cxnSpMkLst>
            <pc:docMk/>
            <pc:sldMk cId="819530346" sldId="752"/>
            <ac:cxnSpMk id="6144" creationId="{76BD5FDD-84AF-6F21-9599-518123742D9B}"/>
          </ac:cxnSpMkLst>
        </pc:cxnChg>
        <pc:cxnChg chg="add del mod">
          <ac:chgData name="拓実 山本" userId="a4417dc0f027d75b" providerId="LiveId" clId="{43841DE8-82BD-4FF4-B49A-30F387CA0874}" dt="2023-10-13T01:18:02.256" v="2488" actId="478"/>
          <ac:cxnSpMkLst>
            <pc:docMk/>
            <pc:sldMk cId="819530346" sldId="752"/>
            <ac:cxnSpMk id="6145" creationId="{644B0F8C-E889-C349-971F-DDE540EEFB01}"/>
          </ac:cxnSpMkLst>
        </pc:cxnChg>
      </pc:sldChg>
      <pc:sldChg chg="addSp delSp modSp add mod">
        <pc:chgData name="拓実 山本" userId="a4417dc0f027d75b" providerId="LiveId" clId="{43841DE8-82BD-4FF4-B49A-30F387CA0874}" dt="2023-10-13T04:41:44.985" v="4867" actId="14100"/>
        <pc:sldMkLst>
          <pc:docMk/>
          <pc:sldMk cId="1589374069" sldId="753"/>
        </pc:sldMkLst>
        <pc:spChg chg="mod">
          <ac:chgData name="拓実 山本" userId="a4417dc0f027d75b" providerId="LiveId" clId="{43841DE8-82BD-4FF4-B49A-30F387CA0874}" dt="2023-10-13T01:49:39.909" v="2737" actId="20577"/>
          <ac:spMkLst>
            <pc:docMk/>
            <pc:sldMk cId="1589374069" sldId="753"/>
            <ac:spMk id="2" creationId="{6EF7AA02-5872-10BB-80FA-4B7CC797A3D7}"/>
          </ac:spMkLst>
        </pc:spChg>
        <pc:spChg chg="add mod">
          <ac:chgData name="拓実 山本" userId="a4417dc0f027d75b" providerId="LiveId" clId="{43841DE8-82BD-4FF4-B49A-30F387CA0874}" dt="2023-10-13T01:59:17.285" v="2920" actId="1076"/>
          <ac:spMkLst>
            <pc:docMk/>
            <pc:sldMk cId="1589374069" sldId="753"/>
            <ac:spMk id="3" creationId="{381B3B2C-6792-5792-684B-4983B2FF6085}"/>
          </ac:spMkLst>
        </pc:spChg>
        <pc:spChg chg="add mod">
          <ac:chgData name="拓実 山本" userId="a4417dc0f027d75b" providerId="LiveId" clId="{43841DE8-82BD-4FF4-B49A-30F387CA0874}" dt="2023-10-13T03:35:33.964" v="4314" actId="20577"/>
          <ac:spMkLst>
            <pc:docMk/>
            <pc:sldMk cId="1589374069" sldId="753"/>
            <ac:spMk id="6" creationId="{14E0D41E-E46A-1730-5A93-8D42589D361A}"/>
          </ac:spMkLst>
        </pc:spChg>
        <pc:spChg chg="del">
          <ac:chgData name="拓実 山本" userId="a4417dc0f027d75b" providerId="LiveId" clId="{43841DE8-82BD-4FF4-B49A-30F387CA0874}" dt="2023-10-13T01:49:42.922" v="2740" actId="478"/>
          <ac:spMkLst>
            <pc:docMk/>
            <pc:sldMk cId="1589374069" sldId="753"/>
            <ac:spMk id="6155" creationId="{5C17B7D0-416A-39C0-C806-A5276128BEB5}"/>
          </ac:spMkLst>
        </pc:spChg>
        <pc:spChg chg="del">
          <ac:chgData name="拓実 山本" userId="a4417dc0f027d75b" providerId="LiveId" clId="{43841DE8-82BD-4FF4-B49A-30F387CA0874}" dt="2023-10-13T01:49:43.601" v="2741" actId="478"/>
          <ac:spMkLst>
            <pc:docMk/>
            <pc:sldMk cId="1589374069" sldId="753"/>
            <ac:spMk id="6156" creationId="{C0CC73AD-E7C5-F318-9144-59B6B176197F}"/>
          </ac:spMkLst>
        </pc:spChg>
        <pc:spChg chg="mod">
          <ac:chgData name="拓実 山本" userId="a4417dc0f027d75b" providerId="LiveId" clId="{43841DE8-82BD-4FF4-B49A-30F387CA0874}" dt="2023-10-13T01:50:14.428" v="2858" actId="20577"/>
          <ac:spMkLst>
            <pc:docMk/>
            <pc:sldMk cId="1589374069" sldId="753"/>
            <ac:spMk id="6157" creationId="{7872BCA2-8F0B-3A03-5D17-C6228E60C806}"/>
          </ac:spMkLst>
        </pc:spChg>
        <pc:picChg chg="del mod">
          <ac:chgData name="拓実 山本" userId="a4417dc0f027d75b" providerId="LiveId" clId="{43841DE8-82BD-4FF4-B49A-30F387CA0874}" dt="2023-10-13T01:49:41.817" v="2739" actId="478"/>
          <ac:picMkLst>
            <pc:docMk/>
            <pc:sldMk cId="1589374069" sldId="753"/>
            <ac:picMk id="6153" creationId="{5AA671D8-91D4-D945-A1AE-832C603BEAA9}"/>
          </ac:picMkLst>
        </pc:picChg>
        <pc:picChg chg="add mod">
          <ac:chgData name="拓実 山本" userId="a4417dc0f027d75b" providerId="LiveId" clId="{43841DE8-82BD-4FF4-B49A-30F387CA0874}" dt="2023-10-13T04:41:44.985" v="4867" actId="14100"/>
          <ac:picMkLst>
            <pc:docMk/>
            <pc:sldMk cId="1589374069" sldId="753"/>
            <ac:picMk id="17410" creationId="{7EE7FF3B-68DD-9138-6FD7-1CD39CC84C0D}"/>
          </ac:picMkLst>
        </pc:picChg>
      </pc:sldChg>
      <pc:sldChg chg="addSp delSp modSp add mod">
        <pc:chgData name="拓実 山本" userId="a4417dc0f027d75b" providerId="LiveId" clId="{43841DE8-82BD-4FF4-B49A-30F387CA0874}" dt="2023-10-13T04:14:41.858" v="4422" actId="1076"/>
        <pc:sldMkLst>
          <pc:docMk/>
          <pc:sldMk cId="3386793024" sldId="754"/>
        </pc:sldMkLst>
        <pc:spChg chg="mod">
          <ac:chgData name="拓実 山本" userId="a4417dc0f027d75b" providerId="LiveId" clId="{43841DE8-82BD-4FF4-B49A-30F387CA0874}" dt="2023-10-13T02:14:08.964" v="2968" actId="20577"/>
          <ac:spMkLst>
            <pc:docMk/>
            <pc:sldMk cId="3386793024" sldId="754"/>
            <ac:spMk id="2" creationId="{6EF7AA02-5872-10BB-80FA-4B7CC797A3D7}"/>
          </ac:spMkLst>
        </pc:spChg>
        <pc:spChg chg="del">
          <ac:chgData name="拓実 山本" userId="a4417dc0f027d75b" providerId="LiveId" clId="{43841DE8-82BD-4FF4-B49A-30F387CA0874}" dt="2023-10-13T01:59:24.170" v="2922" actId="478"/>
          <ac:spMkLst>
            <pc:docMk/>
            <pc:sldMk cId="3386793024" sldId="754"/>
            <ac:spMk id="3" creationId="{381B3B2C-6792-5792-684B-4983B2FF6085}"/>
          </ac:spMkLst>
        </pc:spChg>
        <pc:spChg chg="del">
          <ac:chgData name="拓実 山本" userId="a4417dc0f027d75b" providerId="LiveId" clId="{43841DE8-82BD-4FF4-B49A-30F387CA0874}" dt="2023-10-13T01:59:25.656" v="2923" actId="478"/>
          <ac:spMkLst>
            <pc:docMk/>
            <pc:sldMk cId="3386793024" sldId="754"/>
            <ac:spMk id="6" creationId="{14E0D41E-E46A-1730-5A93-8D42589D361A}"/>
          </ac:spMkLst>
        </pc:spChg>
        <pc:spChg chg="add mod">
          <ac:chgData name="拓実 山本" userId="a4417dc0f027d75b" providerId="LiveId" clId="{43841DE8-82BD-4FF4-B49A-30F387CA0874}" dt="2023-10-13T04:14:41.858" v="4422" actId="1076"/>
          <ac:spMkLst>
            <pc:docMk/>
            <pc:sldMk cId="3386793024" sldId="754"/>
            <ac:spMk id="8" creationId="{71D16474-2D0F-9166-25D9-1AC48EB94EF7}"/>
          </ac:spMkLst>
        </pc:spChg>
        <pc:spChg chg="add mod">
          <ac:chgData name="拓実 山本" userId="a4417dc0f027d75b" providerId="LiveId" clId="{43841DE8-82BD-4FF4-B49A-30F387CA0874}" dt="2023-10-13T02:17:49.386" v="3239" actId="20577"/>
          <ac:spMkLst>
            <pc:docMk/>
            <pc:sldMk cId="3386793024" sldId="754"/>
            <ac:spMk id="9" creationId="{CFBBE8DC-E414-BD58-DA6B-535E284C7A71}"/>
          </ac:spMkLst>
        </pc:spChg>
        <pc:spChg chg="add mod">
          <ac:chgData name="拓実 山本" userId="a4417dc0f027d75b" providerId="LiveId" clId="{43841DE8-82BD-4FF4-B49A-30F387CA0874}" dt="2023-10-13T02:24:45.266" v="3675" actId="113"/>
          <ac:spMkLst>
            <pc:docMk/>
            <pc:sldMk cId="3386793024" sldId="754"/>
            <ac:spMk id="10" creationId="{23994AD5-11BE-7C8E-6E71-176B6C04C1E3}"/>
          </ac:spMkLst>
        </pc:spChg>
        <pc:spChg chg="del">
          <ac:chgData name="拓実 山本" userId="a4417dc0f027d75b" providerId="LiveId" clId="{43841DE8-82BD-4FF4-B49A-30F387CA0874}" dt="2023-10-13T01:59:26.635" v="2924" actId="478"/>
          <ac:spMkLst>
            <pc:docMk/>
            <pc:sldMk cId="3386793024" sldId="754"/>
            <ac:spMk id="6157" creationId="{7872BCA2-8F0B-3A03-5D17-C6228E60C806}"/>
          </ac:spMkLst>
        </pc:spChg>
        <pc:picChg chg="add del mod">
          <ac:chgData name="拓実 山本" userId="a4417dc0f027d75b" providerId="LiveId" clId="{43841DE8-82BD-4FF4-B49A-30F387CA0874}" dt="2023-10-13T04:14:32.635" v="4411" actId="478"/>
          <ac:picMkLst>
            <pc:docMk/>
            <pc:sldMk cId="3386793024" sldId="754"/>
            <ac:picMk id="7" creationId="{5FDDCAD0-69E8-7D2F-D3D4-12A94C9DEAD5}"/>
          </ac:picMkLst>
        </pc:picChg>
        <pc:picChg chg="add mod ord">
          <ac:chgData name="拓実 山本" userId="a4417dc0f027d75b" providerId="LiveId" clId="{43841DE8-82BD-4FF4-B49A-30F387CA0874}" dt="2023-10-13T04:14:38.763" v="4421" actId="14100"/>
          <ac:picMkLst>
            <pc:docMk/>
            <pc:sldMk cId="3386793024" sldId="754"/>
            <ac:picMk id="12" creationId="{13C52CEC-C9A6-DBA5-F3BA-0B51354269E7}"/>
          </ac:picMkLst>
        </pc:picChg>
      </pc:sldChg>
      <pc:sldChg chg="modSp add del mod">
        <pc:chgData name="拓実 山本" userId="a4417dc0f027d75b" providerId="LiveId" clId="{43841DE8-82BD-4FF4-B49A-30F387CA0874}" dt="2023-10-13T02:16:27.378" v="3161" actId="47"/>
        <pc:sldMkLst>
          <pc:docMk/>
          <pc:sldMk cId="893405007" sldId="755"/>
        </pc:sldMkLst>
        <pc:spChg chg="mod">
          <ac:chgData name="拓実 山本" userId="a4417dc0f027d75b" providerId="LiveId" clId="{43841DE8-82BD-4FF4-B49A-30F387CA0874}" dt="2023-10-13T02:15:26.121" v="3078" actId="20577"/>
          <ac:spMkLst>
            <pc:docMk/>
            <pc:sldMk cId="893405007" sldId="755"/>
            <ac:spMk id="2" creationId="{6EF7AA02-5872-10BB-80FA-4B7CC797A3D7}"/>
          </ac:spMkLst>
        </pc:spChg>
      </pc:sldChg>
      <pc:sldChg chg="addSp delSp modSp add mod">
        <pc:chgData name="拓実 山本" userId="a4417dc0f027d75b" providerId="LiveId" clId="{43841DE8-82BD-4FF4-B49A-30F387CA0874}" dt="2023-10-13T04:16:03.826" v="4434" actId="1076"/>
        <pc:sldMkLst>
          <pc:docMk/>
          <pc:sldMk cId="1858730924" sldId="755"/>
        </pc:sldMkLst>
        <pc:spChg chg="mod">
          <ac:chgData name="拓実 山本" userId="a4417dc0f027d75b" providerId="LiveId" clId="{43841DE8-82BD-4FF4-B49A-30F387CA0874}" dt="2023-10-13T02:18:26.145" v="3328" actId="20577"/>
          <ac:spMkLst>
            <pc:docMk/>
            <pc:sldMk cId="1858730924" sldId="755"/>
            <ac:spMk id="2" creationId="{6EF7AA02-5872-10BB-80FA-4B7CC797A3D7}"/>
          </ac:spMkLst>
        </pc:spChg>
        <pc:spChg chg="add mod">
          <ac:chgData name="拓実 山本" userId="a4417dc0f027d75b" providerId="LiveId" clId="{43841DE8-82BD-4FF4-B49A-30F387CA0874}" dt="2023-10-13T04:16:03.826" v="4434" actId="1076"/>
          <ac:spMkLst>
            <pc:docMk/>
            <pc:sldMk cId="1858730924" sldId="755"/>
            <ac:spMk id="6" creationId="{0CD61EFC-EB91-873B-BBD1-C71FA4EFB823}"/>
          </ac:spMkLst>
        </pc:spChg>
        <pc:spChg chg="mod">
          <ac:chgData name="拓実 山本" userId="a4417dc0f027d75b" providerId="LiveId" clId="{43841DE8-82BD-4FF4-B49A-30F387CA0874}" dt="2023-10-13T04:15:59.402" v="4433" actId="1076"/>
          <ac:spMkLst>
            <pc:docMk/>
            <pc:sldMk cId="1858730924" sldId="755"/>
            <ac:spMk id="8" creationId="{71D16474-2D0F-9166-25D9-1AC48EB94EF7}"/>
          </ac:spMkLst>
        </pc:spChg>
        <pc:spChg chg="mod">
          <ac:chgData name="拓実 山本" userId="a4417dc0f027d75b" providerId="LiveId" clId="{43841DE8-82BD-4FF4-B49A-30F387CA0874}" dt="2023-10-13T02:18:08.102" v="3311" actId="20577"/>
          <ac:spMkLst>
            <pc:docMk/>
            <pc:sldMk cId="1858730924" sldId="755"/>
            <ac:spMk id="9" creationId="{CFBBE8DC-E414-BD58-DA6B-535E284C7A71}"/>
          </ac:spMkLst>
        </pc:spChg>
        <pc:spChg chg="mod">
          <ac:chgData name="拓実 山本" userId="a4417dc0f027d75b" providerId="LiveId" clId="{43841DE8-82BD-4FF4-B49A-30F387CA0874}" dt="2023-10-13T02:24:49.721" v="3676" actId="113"/>
          <ac:spMkLst>
            <pc:docMk/>
            <pc:sldMk cId="1858730924" sldId="755"/>
            <ac:spMk id="10" creationId="{23994AD5-11BE-7C8E-6E71-176B6C04C1E3}"/>
          </ac:spMkLst>
        </pc:spChg>
        <pc:picChg chg="add del mod ord">
          <ac:chgData name="拓実 山本" userId="a4417dc0f027d75b" providerId="LiveId" clId="{43841DE8-82BD-4FF4-B49A-30F387CA0874}" dt="2023-10-13T04:15:50.295" v="4423" actId="478"/>
          <ac:picMkLst>
            <pc:docMk/>
            <pc:sldMk cId="1858730924" sldId="755"/>
            <ac:picMk id="5" creationId="{0992960B-10F3-6AAD-D1B1-231CE3ECE22D}"/>
          </ac:picMkLst>
        </pc:picChg>
        <pc:picChg chg="del">
          <ac:chgData name="拓実 山本" userId="a4417dc0f027d75b" providerId="LiveId" clId="{43841DE8-82BD-4FF4-B49A-30F387CA0874}" dt="2023-10-13T02:17:10.749" v="3163" actId="478"/>
          <ac:picMkLst>
            <pc:docMk/>
            <pc:sldMk cId="1858730924" sldId="755"/>
            <ac:picMk id="7" creationId="{5FDDCAD0-69E8-7D2F-D3D4-12A94C9DEAD5}"/>
          </ac:picMkLst>
        </pc:picChg>
        <pc:picChg chg="add mod ord">
          <ac:chgData name="拓実 山本" userId="a4417dc0f027d75b" providerId="LiveId" clId="{43841DE8-82BD-4FF4-B49A-30F387CA0874}" dt="2023-10-13T04:15:57.595" v="4432" actId="171"/>
          <ac:picMkLst>
            <pc:docMk/>
            <pc:sldMk cId="1858730924" sldId="755"/>
            <ac:picMk id="12" creationId="{0D331E5E-A907-14CE-46DC-D5CAFA4AB59C}"/>
          </ac:picMkLst>
        </pc:picChg>
      </pc:sldChg>
      <pc:sldChg chg="addSp delSp modSp add mod">
        <pc:chgData name="拓実 山本" userId="a4417dc0f027d75b" providerId="LiveId" clId="{43841DE8-82BD-4FF4-B49A-30F387CA0874}" dt="2023-10-13T04:17:12.438" v="4525" actId="113"/>
        <pc:sldMkLst>
          <pc:docMk/>
          <pc:sldMk cId="3145911289" sldId="756"/>
        </pc:sldMkLst>
        <pc:spChg chg="mod">
          <ac:chgData name="拓実 山本" userId="a4417dc0f027d75b" providerId="LiveId" clId="{43841DE8-82BD-4FF4-B49A-30F387CA0874}" dt="2023-10-13T02:20:40.795" v="3464" actId="20577"/>
          <ac:spMkLst>
            <pc:docMk/>
            <pc:sldMk cId="3145911289" sldId="756"/>
            <ac:spMk id="2" creationId="{6EF7AA02-5872-10BB-80FA-4B7CC797A3D7}"/>
          </ac:spMkLst>
        </pc:spChg>
        <pc:spChg chg="mod">
          <ac:chgData name="拓実 山本" userId="a4417dc0f027d75b" providerId="LiveId" clId="{43841DE8-82BD-4FF4-B49A-30F387CA0874}" dt="2023-10-13T04:16:48.218" v="4446" actId="1076"/>
          <ac:spMkLst>
            <pc:docMk/>
            <pc:sldMk cId="3145911289" sldId="756"/>
            <ac:spMk id="6" creationId="{0CD61EFC-EB91-873B-BBD1-C71FA4EFB823}"/>
          </ac:spMkLst>
        </pc:spChg>
        <pc:spChg chg="mod">
          <ac:chgData name="拓実 山本" userId="a4417dc0f027d75b" providerId="LiveId" clId="{43841DE8-82BD-4FF4-B49A-30F387CA0874}" dt="2023-10-13T04:16:44.897" v="4445" actId="1076"/>
          <ac:spMkLst>
            <pc:docMk/>
            <pc:sldMk cId="3145911289" sldId="756"/>
            <ac:spMk id="8" creationId="{71D16474-2D0F-9166-25D9-1AC48EB94EF7}"/>
          </ac:spMkLst>
        </pc:spChg>
        <pc:spChg chg="mod">
          <ac:chgData name="拓実 山本" userId="a4417dc0f027d75b" providerId="LiveId" clId="{43841DE8-82BD-4FF4-B49A-30F387CA0874}" dt="2023-10-13T04:17:01.851" v="4511" actId="20577"/>
          <ac:spMkLst>
            <pc:docMk/>
            <pc:sldMk cId="3145911289" sldId="756"/>
            <ac:spMk id="9" creationId="{CFBBE8DC-E414-BD58-DA6B-535E284C7A71}"/>
          </ac:spMkLst>
        </pc:spChg>
        <pc:spChg chg="mod">
          <ac:chgData name="拓実 山本" userId="a4417dc0f027d75b" providerId="LiveId" clId="{43841DE8-82BD-4FF4-B49A-30F387CA0874}" dt="2023-10-13T04:17:12.438" v="4525" actId="113"/>
          <ac:spMkLst>
            <pc:docMk/>
            <pc:sldMk cId="3145911289" sldId="756"/>
            <ac:spMk id="10" creationId="{23994AD5-11BE-7C8E-6E71-176B6C04C1E3}"/>
          </ac:spMkLst>
        </pc:spChg>
        <pc:picChg chg="del mod">
          <ac:chgData name="拓実 山本" userId="a4417dc0f027d75b" providerId="LiveId" clId="{43841DE8-82BD-4FF4-B49A-30F387CA0874}" dt="2023-10-13T02:19:05.359" v="3335" actId="478"/>
          <ac:picMkLst>
            <pc:docMk/>
            <pc:sldMk cId="3145911289" sldId="756"/>
            <ac:picMk id="5" creationId="{0992960B-10F3-6AAD-D1B1-231CE3ECE22D}"/>
          </ac:picMkLst>
        </pc:picChg>
        <pc:picChg chg="add del mod ord">
          <ac:chgData name="拓実 山本" userId="a4417dc0f027d75b" providerId="LiveId" clId="{43841DE8-82BD-4FF4-B49A-30F387CA0874}" dt="2023-10-13T04:16:34.134" v="4435" actId="478"/>
          <ac:picMkLst>
            <pc:docMk/>
            <pc:sldMk cId="3145911289" sldId="756"/>
            <ac:picMk id="7" creationId="{5C20A903-CEA8-5190-788D-6CF03A578BBB}"/>
          </ac:picMkLst>
        </pc:picChg>
        <pc:picChg chg="add mod ord">
          <ac:chgData name="拓実 山本" userId="a4417dc0f027d75b" providerId="LiveId" clId="{43841DE8-82BD-4FF4-B49A-30F387CA0874}" dt="2023-10-13T04:16:43.122" v="4444" actId="1076"/>
          <ac:picMkLst>
            <pc:docMk/>
            <pc:sldMk cId="3145911289" sldId="756"/>
            <ac:picMk id="12" creationId="{09689F04-8A8D-DBA7-0D0E-88CE047ADC70}"/>
          </ac:picMkLst>
        </pc:picChg>
      </pc:sldChg>
      <pc:sldChg chg="addSp delSp modSp add mod">
        <pc:chgData name="拓実 山本" userId="a4417dc0f027d75b" providerId="LiveId" clId="{43841DE8-82BD-4FF4-B49A-30F387CA0874}" dt="2023-10-13T04:20:04.736" v="4550" actId="1076"/>
        <pc:sldMkLst>
          <pc:docMk/>
          <pc:sldMk cId="404723663" sldId="757"/>
        </pc:sldMkLst>
        <pc:spChg chg="mod">
          <ac:chgData name="拓実 山本" userId="a4417dc0f027d75b" providerId="LiveId" clId="{43841DE8-82BD-4FF4-B49A-30F387CA0874}" dt="2023-10-13T02:20:49.488" v="3472" actId="20577"/>
          <ac:spMkLst>
            <pc:docMk/>
            <pc:sldMk cId="404723663" sldId="757"/>
            <ac:spMk id="2" creationId="{6EF7AA02-5872-10BB-80FA-4B7CC797A3D7}"/>
          </ac:spMkLst>
        </pc:spChg>
        <pc:spChg chg="mod">
          <ac:chgData name="拓実 山本" userId="a4417dc0f027d75b" providerId="LiveId" clId="{43841DE8-82BD-4FF4-B49A-30F387CA0874}" dt="2023-10-13T04:20:04.736" v="4550" actId="1076"/>
          <ac:spMkLst>
            <pc:docMk/>
            <pc:sldMk cId="404723663" sldId="757"/>
            <ac:spMk id="6" creationId="{0CD61EFC-EB91-873B-BBD1-C71FA4EFB823}"/>
          </ac:spMkLst>
        </pc:spChg>
        <pc:spChg chg="mod">
          <ac:chgData name="拓実 山本" userId="a4417dc0f027d75b" providerId="LiveId" clId="{43841DE8-82BD-4FF4-B49A-30F387CA0874}" dt="2023-10-13T04:20:00.835" v="4547" actId="1076"/>
          <ac:spMkLst>
            <pc:docMk/>
            <pc:sldMk cId="404723663" sldId="757"/>
            <ac:spMk id="8" creationId="{71D16474-2D0F-9166-25D9-1AC48EB94EF7}"/>
          </ac:spMkLst>
        </pc:spChg>
        <pc:spChg chg="mod">
          <ac:chgData name="拓実 山本" userId="a4417dc0f027d75b" providerId="LiveId" clId="{43841DE8-82BD-4FF4-B49A-30F387CA0874}" dt="2023-10-13T02:22:20.522" v="3565" actId="113"/>
          <ac:spMkLst>
            <pc:docMk/>
            <pc:sldMk cId="404723663" sldId="757"/>
            <ac:spMk id="9" creationId="{CFBBE8DC-E414-BD58-DA6B-535E284C7A71}"/>
          </ac:spMkLst>
        </pc:spChg>
        <pc:spChg chg="mod">
          <ac:chgData name="拓実 山本" userId="a4417dc0f027d75b" providerId="LiveId" clId="{43841DE8-82BD-4FF4-B49A-30F387CA0874}" dt="2023-10-13T02:24:57.281" v="3678" actId="113"/>
          <ac:spMkLst>
            <pc:docMk/>
            <pc:sldMk cId="404723663" sldId="757"/>
            <ac:spMk id="10" creationId="{23994AD5-11BE-7C8E-6E71-176B6C04C1E3}"/>
          </ac:spMkLst>
        </pc:spChg>
        <pc:spChg chg="add del mod">
          <ac:chgData name="拓実 山本" userId="a4417dc0f027d75b" providerId="LiveId" clId="{43841DE8-82BD-4FF4-B49A-30F387CA0874}" dt="2023-10-13T04:19:56.441" v="4545" actId="478"/>
          <ac:spMkLst>
            <pc:docMk/>
            <pc:sldMk cId="404723663" sldId="757"/>
            <ac:spMk id="12" creationId="{1C02C406-6D89-F17E-7BD2-ECD668B0FA11}"/>
          </ac:spMkLst>
        </pc:spChg>
        <pc:picChg chg="add del mod ord">
          <ac:chgData name="拓実 山本" userId="a4417dc0f027d75b" providerId="LiveId" clId="{43841DE8-82BD-4FF4-B49A-30F387CA0874}" dt="2023-10-13T04:19:44.313" v="4531" actId="478"/>
          <ac:picMkLst>
            <pc:docMk/>
            <pc:sldMk cId="404723663" sldId="757"/>
            <ac:picMk id="5" creationId="{D7D59DD5-10DF-21C2-6CC2-E488056F6FA0}"/>
          </ac:picMkLst>
        </pc:picChg>
        <pc:picChg chg="del">
          <ac:chgData name="拓実 山本" userId="a4417dc0f027d75b" providerId="LiveId" clId="{43841DE8-82BD-4FF4-B49A-30F387CA0874}" dt="2023-10-13T02:21:36.355" v="3473" actId="478"/>
          <ac:picMkLst>
            <pc:docMk/>
            <pc:sldMk cId="404723663" sldId="757"/>
            <ac:picMk id="7" creationId="{5C20A903-CEA8-5190-788D-6CF03A578BBB}"/>
          </ac:picMkLst>
        </pc:picChg>
        <pc:picChg chg="add del mod ord">
          <ac:chgData name="拓実 山本" userId="a4417dc0f027d75b" providerId="LiveId" clId="{43841DE8-82BD-4FF4-B49A-30F387CA0874}" dt="2023-10-13T04:20:02.730" v="4549" actId="1076"/>
          <ac:picMkLst>
            <pc:docMk/>
            <pc:sldMk cId="404723663" sldId="757"/>
            <ac:picMk id="14" creationId="{1D39D8EF-983F-759B-D294-CF2400D4BF17}"/>
          </ac:picMkLst>
        </pc:picChg>
      </pc:sldChg>
      <pc:sldChg chg="addSp delSp modSp add mod">
        <pc:chgData name="拓実 山本" userId="a4417dc0f027d75b" providerId="LiveId" clId="{43841DE8-82BD-4FF4-B49A-30F387CA0874}" dt="2023-10-13T05:16:48.192" v="5247" actId="478"/>
        <pc:sldMkLst>
          <pc:docMk/>
          <pc:sldMk cId="396270826" sldId="758"/>
        </pc:sldMkLst>
        <pc:spChg chg="mod">
          <ac:chgData name="拓実 山本" userId="a4417dc0f027d75b" providerId="LiveId" clId="{43841DE8-82BD-4FF4-B49A-30F387CA0874}" dt="2023-10-13T02:22:55.519" v="3613" actId="20577"/>
          <ac:spMkLst>
            <pc:docMk/>
            <pc:sldMk cId="396270826" sldId="758"/>
            <ac:spMk id="2" creationId="{6EF7AA02-5872-10BB-80FA-4B7CC797A3D7}"/>
          </ac:spMkLst>
        </pc:spChg>
        <pc:spChg chg="del">
          <ac:chgData name="拓実 山本" userId="a4417dc0f027d75b" providerId="LiveId" clId="{43841DE8-82BD-4FF4-B49A-30F387CA0874}" dt="2023-10-13T02:23:53.507" v="3620" actId="478"/>
          <ac:spMkLst>
            <pc:docMk/>
            <pc:sldMk cId="396270826" sldId="758"/>
            <ac:spMk id="6" creationId="{0CD61EFC-EB91-873B-BBD1-C71FA4EFB823}"/>
          </ac:spMkLst>
        </pc:spChg>
        <pc:spChg chg="del">
          <ac:chgData name="拓実 山本" userId="a4417dc0f027d75b" providerId="LiveId" clId="{43841DE8-82BD-4FF4-B49A-30F387CA0874}" dt="2023-10-13T02:23:52.038" v="3618" actId="478"/>
          <ac:spMkLst>
            <pc:docMk/>
            <pc:sldMk cId="396270826" sldId="758"/>
            <ac:spMk id="8" creationId="{71D16474-2D0F-9166-25D9-1AC48EB94EF7}"/>
          </ac:spMkLst>
        </pc:spChg>
        <pc:spChg chg="mod">
          <ac:chgData name="拓実 山本" userId="a4417dc0f027d75b" providerId="LiveId" clId="{43841DE8-82BD-4FF4-B49A-30F387CA0874}" dt="2023-10-13T02:24:13.015" v="3672" actId="20577"/>
          <ac:spMkLst>
            <pc:docMk/>
            <pc:sldMk cId="396270826" sldId="758"/>
            <ac:spMk id="9" creationId="{CFBBE8DC-E414-BD58-DA6B-535E284C7A71}"/>
          </ac:spMkLst>
        </pc:spChg>
        <pc:spChg chg="mod">
          <ac:chgData name="拓実 山本" userId="a4417dc0f027d75b" providerId="LiveId" clId="{43841DE8-82BD-4FF4-B49A-30F387CA0874}" dt="2023-10-13T02:25:02.265" v="3679" actId="113"/>
          <ac:spMkLst>
            <pc:docMk/>
            <pc:sldMk cId="396270826" sldId="758"/>
            <ac:spMk id="10" creationId="{23994AD5-11BE-7C8E-6E71-176B6C04C1E3}"/>
          </ac:spMkLst>
        </pc:spChg>
        <pc:picChg chg="del">
          <ac:chgData name="拓実 山本" userId="a4417dc0f027d75b" providerId="LiveId" clId="{43841DE8-82BD-4FF4-B49A-30F387CA0874}" dt="2023-10-13T02:23:45.168" v="3614" actId="478"/>
          <ac:picMkLst>
            <pc:docMk/>
            <pc:sldMk cId="396270826" sldId="758"/>
            <ac:picMk id="5" creationId="{D7D59DD5-10DF-21C2-6CC2-E488056F6FA0}"/>
          </ac:picMkLst>
        </pc:picChg>
        <pc:picChg chg="add mod">
          <ac:chgData name="拓実 山本" userId="a4417dc0f027d75b" providerId="LiveId" clId="{43841DE8-82BD-4FF4-B49A-30F387CA0874}" dt="2023-10-13T02:23:56.742" v="3622" actId="14100"/>
          <ac:picMkLst>
            <pc:docMk/>
            <pc:sldMk cId="396270826" sldId="758"/>
            <ac:picMk id="7" creationId="{69D7BD17-0DC5-72CE-B2AB-D1BC9F0C9375}"/>
          </ac:picMkLst>
        </pc:picChg>
        <pc:picChg chg="add del">
          <ac:chgData name="拓実 山本" userId="a4417dc0f027d75b" providerId="LiveId" clId="{43841DE8-82BD-4FF4-B49A-30F387CA0874}" dt="2023-10-13T05:16:48.192" v="5247" actId="478"/>
          <ac:picMkLst>
            <pc:docMk/>
            <pc:sldMk cId="396270826" sldId="758"/>
            <ac:picMk id="12" creationId="{A071C26A-BC60-ED71-6CBA-A7F49607AC72}"/>
          </ac:picMkLst>
        </pc:picChg>
      </pc:sldChg>
      <pc:sldChg chg="addSp delSp modSp new mod">
        <pc:chgData name="拓実 山本" userId="a4417dc0f027d75b" providerId="LiveId" clId="{43841DE8-82BD-4FF4-B49A-30F387CA0874}" dt="2023-10-13T03:31:59.499" v="4223" actId="14100"/>
        <pc:sldMkLst>
          <pc:docMk/>
          <pc:sldMk cId="1998782059" sldId="759"/>
        </pc:sldMkLst>
        <pc:spChg chg="mod">
          <ac:chgData name="拓実 山本" userId="a4417dc0f027d75b" providerId="LiveId" clId="{43841DE8-82BD-4FF4-B49A-30F387CA0874}" dt="2023-10-13T02:25:35.725" v="3703" actId="20577"/>
          <ac:spMkLst>
            <pc:docMk/>
            <pc:sldMk cId="1998782059" sldId="759"/>
            <ac:spMk id="2" creationId="{260ED64E-AF82-B265-731D-8FE967DD4470}"/>
          </ac:spMkLst>
        </pc:spChg>
        <pc:spChg chg="mod">
          <ac:chgData name="拓実 山本" userId="a4417dc0f027d75b" providerId="LiveId" clId="{43841DE8-82BD-4FF4-B49A-30F387CA0874}" dt="2023-10-13T03:27:59.844" v="4023" actId="14100"/>
          <ac:spMkLst>
            <pc:docMk/>
            <pc:sldMk cId="1998782059" sldId="759"/>
            <ac:spMk id="3" creationId="{A15B2E64-4B3E-9465-B66B-7F5E0A642CB1}"/>
          </ac:spMkLst>
        </pc:spChg>
        <pc:spChg chg="del">
          <ac:chgData name="拓実 山本" userId="a4417dc0f027d75b" providerId="LiveId" clId="{43841DE8-82BD-4FF4-B49A-30F387CA0874}" dt="2023-10-13T02:25:33.630" v="3693" actId="478"/>
          <ac:spMkLst>
            <pc:docMk/>
            <pc:sldMk cId="1998782059" sldId="759"/>
            <ac:spMk id="4" creationId="{949401F1-82D7-35C5-DA27-390FD3FB57B8}"/>
          </ac:spMkLst>
        </pc:spChg>
        <pc:spChg chg="add mod">
          <ac:chgData name="拓実 山本" userId="a4417dc0f027d75b" providerId="LiveId" clId="{43841DE8-82BD-4FF4-B49A-30F387CA0874}" dt="2023-10-13T02:25:13.957" v="3681"/>
          <ac:spMkLst>
            <pc:docMk/>
            <pc:sldMk cId="1998782059" sldId="759"/>
            <ac:spMk id="5" creationId="{506D479A-0F0E-305B-6B4A-C727B13F6FD4}"/>
          </ac:spMkLst>
        </pc:spChg>
        <pc:spChg chg="add mod">
          <ac:chgData name="拓実 山本" userId="a4417dc0f027d75b" providerId="LiveId" clId="{43841DE8-82BD-4FF4-B49A-30F387CA0874}" dt="2023-10-13T03:28:03.859" v="4024" actId="1076"/>
          <ac:spMkLst>
            <pc:docMk/>
            <pc:sldMk cId="1998782059" sldId="759"/>
            <ac:spMk id="6" creationId="{0D058243-D545-8ADA-DE71-34B599E13F41}"/>
          </ac:spMkLst>
        </pc:spChg>
        <pc:spChg chg="add mod">
          <ac:chgData name="拓実 山本" userId="a4417dc0f027d75b" providerId="LiveId" clId="{43841DE8-82BD-4FF4-B49A-30F387CA0874}" dt="2023-10-13T03:28:41.194" v="4137" actId="20577"/>
          <ac:spMkLst>
            <pc:docMk/>
            <pc:sldMk cId="1998782059" sldId="759"/>
            <ac:spMk id="7" creationId="{757A4A2E-8576-DAF0-94EB-34EC1FAE809F}"/>
          </ac:spMkLst>
        </pc:spChg>
        <pc:spChg chg="add mod">
          <ac:chgData name="拓実 山本" userId="a4417dc0f027d75b" providerId="LiveId" clId="{43841DE8-82BD-4FF4-B49A-30F387CA0874}" dt="2023-10-13T03:31:59.499" v="4223" actId="14100"/>
          <ac:spMkLst>
            <pc:docMk/>
            <pc:sldMk cId="1998782059" sldId="759"/>
            <ac:spMk id="8" creationId="{01EDDEF6-5F14-1176-0B94-89A444415FDF}"/>
          </ac:spMkLst>
        </pc:spChg>
      </pc:sldChg>
      <pc:sldChg chg="modSp new mod">
        <pc:chgData name="拓実 山本" userId="a4417dc0f027d75b" providerId="LiveId" clId="{43841DE8-82BD-4FF4-B49A-30F387CA0874}" dt="2023-10-13T02:25:27.237" v="3692" actId="20577"/>
        <pc:sldMkLst>
          <pc:docMk/>
          <pc:sldMk cId="795003134" sldId="760"/>
        </pc:sldMkLst>
        <pc:spChg chg="mod">
          <ac:chgData name="拓実 山本" userId="a4417dc0f027d75b" providerId="LiveId" clId="{43841DE8-82BD-4FF4-B49A-30F387CA0874}" dt="2023-10-13T02:25:27.237" v="3692" actId="20577"/>
          <ac:spMkLst>
            <pc:docMk/>
            <pc:sldMk cId="795003134" sldId="760"/>
            <ac:spMk id="2" creationId="{D6423A21-39D1-6F21-2EDA-9F30A631FF18}"/>
          </ac:spMkLst>
        </pc:spChg>
      </pc:sldChg>
      <pc:sldChg chg="addSp delSp modSp new mod">
        <pc:chgData name="拓実 山本" userId="a4417dc0f027d75b" providerId="LiveId" clId="{43841DE8-82BD-4FF4-B49A-30F387CA0874}" dt="2023-10-13T03:34:00.440" v="4272"/>
        <pc:sldMkLst>
          <pc:docMk/>
          <pc:sldMk cId="1364889275" sldId="761"/>
        </pc:sldMkLst>
        <pc:spChg chg="del">
          <ac:chgData name="拓実 山本" userId="a4417dc0f027d75b" providerId="LiveId" clId="{43841DE8-82BD-4FF4-B49A-30F387CA0874}" dt="2023-10-13T03:33:49.939" v="4268" actId="478"/>
          <ac:spMkLst>
            <pc:docMk/>
            <pc:sldMk cId="1364889275" sldId="761"/>
            <ac:spMk id="2" creationId="{36003438-FEE5-54BB-AB5A-1B9BA2EAA767}"/>
          </ac:spMkLst>
        </pc:spChg>
        <pc:spChg chg="del">
          <ac:chgData name="拓実 山本" userId="a4417dc0f027d75b" providerId="LiveId" clId="{43841DE8-82BD-4FF4-B49A-30F387CA0874}" dt="2023-10-13T03:33:49.939" v="4268" actId="478"/>
          <ac:spMkLst>
            <pc:docMk/>
            <pc:sldMk cId="1364889275" sldId="761"/>
            <ac:spMk id="3" creationId="{7247DFF1-8324-7C22-B4FD-56A71C8497BE}"/>
          </ac:spMkLst>
        </pc:spChg>
        <pc:spChg chg="del">
          <ac:chgData name="拓実 山本" userId="a4417dc0f027d75b" providerId="LiveId" clId="{43841DE8-82BD-4FF4-B49A-30F387CA0874}" dt="2023-10-13T03:33:49.939" v="4268" actId="478"/>
          <ac:spMkLst>
            <pc:docMk/>
            <pc:sldMk cId="1364889275" sldId="761"/>
            <ac:spMk id="4" creationId="{64DEBC78-879D-FD25-9B5C-7AD1EDBDA4CA}"/>
          </ac:spMkLst>
        </pc:spChg>
        <pc:spChg chg="add mod">
          <ac:chgData name="拓実 山本" userId="a4417dc0f027d75b" providerId="LiveId" clId="{43841DE8-82BD-4FF4-B49A-30F387CA0874}" dt="2023-10-13T03:34:00.440" v="4272"/>
          <ac:spMkLst>
            <pc:docMk/>
            <pc:sldMk cId="1364889275" sldId="761"/>
            <ac:spMk id="6" creationId="{07E01E00-3670-1873-A3EA-63A658915498}"/>
          </ac:spMkLst>
        </pc:spChg>
        <pc:picChg chg="add mod">
          <ac:chgData name="拓実 山本" userId="a4417dc0f027d75b" providerId="LiveId" clId="{43841DE8-82BD-4FF4-B49A-30F387CA0874}" dt="2023-10-13T03:33:56.516" v="4271" actId="14100"/>
          <ac:picMkLst>
            <pc:docMk/>
            <pc:sldMk cId="1364889275" sldId="761"/>
            <ac:picMk id="5" creationId="{1D21BF5F-4444-8827-BFF2-2CAD0B9CDDD9}"/>
          </ac:picMkLst>
        </pc:picChg>
      </pc:sldChg>
      <pc:sldChg chg="addSp delSp modSp add mod">
        <pc:chgData name="拓実 山本" userId="a4417dc0f027d75b" providerId="LiveId" clId="{43841DE8-82BD-4FF4-B49A-30F387CA0874}" dt="2023-10-13T04:21:58.224" v="4591" actId="1076"/>
        <pc:sldMkLst>
          <pc:docMk/>
          <pc:sldMk cId="3635581847" sldId="762"/>
        </pc:sldMkLst>
        <pc:spChg chg="mod">
          <ac:chgData name="拓実 山本" userId="a4417dc0f027d75b" providerId="LiveId" clId="{43841DE8-82BD-4FF4-B49A-30F387CA0874}" dt="2023-10-13T04:21:00.228" v="4573" actId="20577"/>
          <ac:spMkLst>
            <pc:docMk/>
            <pc:sldMk cId="3635581847" sldId="762"/>
            <ac:spMk id="2" creationId="{6EF7AA02-5872-10BB-80FA-4B7CC797A3D7}"/>
          </ac:spMkLst>
        </pc:spChg>
        <pc:spChg chg="del">
          <ac:chgData name="拓実 山本" userId="a4417dc0f027d75b" providerId="LiveId" clId="{43841DE8-82BD-4FF4-B49A-30F387CA0874}" dt="2023-10-13T04:11:34.608" v="4343" actId="478"/>
          <ac:spMkLst>
            <pc:docMk/>
            <pc:sldMk cId="3635581847" sldId="762"/>
            <ac:spMk id="6" creationId="{0CD61EFC-EB91-873B-BBD1-C71FA4EFB823}"/>
          </ac:spMkLst>
        </pc:spChg>
        <pc:spChg chg="del">
          <ac:chgData name="拓実 山本" userId="a4417dc0f027d75b" providerId="LiveId" clId="{43841DE8-82BD-4FF4-B49A-30F387CA0874}" dt="2023-10-13T04:11:33.427" v="4342" actId="478"/>
          <ac:spMkLst>
            <pc:docMk/>
            <pc:sldMk cId="3635581847" sldId="762"/>
            <ac:spMk id="8" creationId="{71D16474-2D0F-9166-25D9-1AC48EB94EF7}"/>
          </ac:spMkLst>
        </pc:spChg>
        <pc:spChg chg="mod">
          <ac:chgData name="拓実 山本" userId="a4417dc0f027d75b" providerId="LiveId" clId="{43841DE8-82BD-4FF4-B49A-30F387CA0874}" dt="2023-10-13T04:21:56.188" v="4590" actId="1076"/>
          <ac:spMkLst>
            <pc:docMk/>
            <pc:sldMk cId="3635581847" sldId="762"/>
            <ac:spMk id="9" creationId="{CFBBE8DC-E414-BD58-DA6B-535E284C7A71}"/>
          </ac:spMkLst>
        </pc:spChg>
        <pc:spChg chg="mod">
          <ac:chgData name="拓実 山本" userId="a4417dc0f027d75b" providerId="LiveId" clId="{43841DE8-82BD-4FF4-B49A-30F387CA0874}" dt="2023-10-13T04:21:58.224" v="4591" actId="1076"/>
          <ac:spMkLst>
            <pc:docMk/>
            <pc:sldMk cId="3635581847" sldId="762"/>
            <ac:spMk id="10" creationId="{23994AD5-11BE-7C8E-6E71-176B6C04C1E3}"/>
          </ac:spMkLst>
        </pc:spChg>
        <pc:spChg chg="del">
          <ac:chgData name="拓実 山本" userId="a4417dc0f027d75b" providerId="LiveId" clId="{43841DE8-82BD-4FF4-B49A-30F387CA0874}" dt="2023-10-13T04:11:38.127" v="4345" actId="478"/>
          <ac:spMkLst>
            <pc:docMk/>
            <pc:sldMk cId="3635581847" sldId="762"/>
            <ac:spMk id="12" creationId="{1C02C406-6D89-F17E-7BD2-ECD668B0FA11}"/>
          </ac:spMkLst>
        </pc:spChg>
        <pc:picChg chg="del">
          <ac:chgData name="拓実 山本" userId="a4417dc0f027d75b" providerId="LiveId" clId="{43841DE8-82BD-4FF4-B49A-30F387CA0874}" dt="2023-10-13T04:11:23.065" v="4329" actId="478"/>
          <ac:picMkLst>
            <pc:docMk/>
            <pc:sldMk cId="3635581847" sldId="762"/>
            <ac:picMk id="5" creationId="{D7D59DD5-10DF-21C2-6CC2-E488056F6FA0}"/>
          </ac:picMkLst>
        </pc:picChg>
        <pc:picChg chg="add del mod ord">
          <ac:chgData name="拓実 山本" userId="a4417dc0f027d75b" providerId="LiveId" clId="{43841DE8-82BD-4FF4-B49A-30F387CA0874}" dt="2023-10-13T04:18:16.420" v="4526" actId="478"/>
          <ac:picMkLst>
            <pc:docMk/>
            <pc:sldMk cId="3635581847" sldId="762"/>
            <ac:picMk id="7" creationId="{737C6758-3E4D-2241-07CA-A0F483B9A8A9}"/>
          </ac:picMkLst>
        </pc:picChg>
        <pc:picChg chg="add del mod">
          <ac:chgData name="拓実 山本" userId="a4417dc0f027d75b" providerId="LiveId" clId="{43841DE8-82BD-4FF4-B49A-30F387CA0874}" dt="2023-10-13T04:20:48.165" v="4551" actId="478"/>
          <ac:picMkLst>
            <pc:docMk/>
            <pc:sldMk cId="3635581847" sldId="762"/>
            <ac:picMk id="13" creationId="{55DFD6B9-780C-4F12-50D6-11CC0A369BEB}"/>
          </ac:picMkLst>
        </pc:picChg>
        <pc:picChg chg="add mod">
          <ac:chgData name="拓実 山本" userId="a4417dc0f027d75b" providerId="LiveId" clId="{43841DE8-82BD-4FF4-B49A-30F387CA0874}" dt="2023-10-13T04:20:54.308" v="4555" actId="1076"/>
          <ac:picMkLst>
            <pc:docMk/>
            <pc:sldMk cId="3635581847" sldId="762"/>
            <ac:picMk id="15" creationId="{4DFCD13A-0097-F376-40CC-6089439B5018}"/>
          </ac:picMkLst>
        </pc:picChg>
      </pc:sldChg>
      <pc:sldChg chg="addSp delSp modSp add mod">
        <pc:chgData name="拓実 山本" userId="a4417dc0f027d75b" providerId="LiveId" clId="{43841DE8-82BD-4FF4-B49A-30F387CA0874}" dt="2023-10-13T04:35:01.204" v="4853" actId="20577"/>
        <pc:sldMkLst>
          <pc:docMk/>
          <pc:sldMk cId="463337290" sldId="763"/>
        </pc:sldMkLst>
        <pc:spChg chg="mod">
          <ac:chgData name="拓実 山本" userId="a4417dc0f027d75b" providerId="LiveId" clId="{43841DE8-82BD-4FF4-B49A-30F387CA0874}" dt="2023-10-13T04:34:25.723" v="4711" actId="20577"/>
          <ac:spMkLst>
            <pc:docMk/>
            <pc:sldMk cId="463337290" sldId="763"/>
            <ac:spMk id="3" creationId="{A15B2E64-4B3E-9465-B66B-7F5E0A642CB1}"/>
          </ac:spMkLst>
        </pc:spChg>
        <pc:spChg chg="add mod">
          <ac:chgData name="拓実 山本" userId="a4417dc0f027d75b" providerId="LiveId" clId="{43841DE8-82BD-4FF4-B49A-30F387CA0874}" dt="2023-10-13T04:35:01.204" v="4853" actId="20577"/>
          <ac:spMkLst>
            <pc:docMk/>
            <pc:sldMk cId="463337290" sldId="763"/>
            <ac:spMk id="4" creationId="{A732EB47-770A-7F68-81D7-5A9244798625}"/>
          </ac:spMkLst>
        </pc:spChg>
        <pc:spChg chg="del">
          <ac:chgData name="拓実 山本" userId="a4417dc0f027d75b" providerId="LiveId" clId="{43841DE8-82BD-4FF4-B49A-30F387CA0874}" dt="2023-10-13T04:33:55.762" v="4593" actId="478"/>
          <ac:spMkLst>
            <pc:docMk/>
            <pc:sldMk cId="463337290" sldId="763"/>
            <ac:spMk id="6" creationId="{0D058243-D545-8ADA-DE71-34B599E13F41}"/>
          </ac:spMkLst>
        </pc:spChg>
        <pc:spChg chg="del">
          <ac:chgData name="拓実 山本" userId="a4417dc0f027d75b" providerId="LiveId" clId="{43841DE8-82BD-4FF4-B49A-30F387CA0874}" dt="2023-10-13T04:33:56.638" v="4594" actId="478"/>
          <ac:spMkLst>
            <pc:docMk/>
            <pc:sldMk cId="463337290" sldId="763"/>
            <ac:spMk id="7" creationId="{757A4A2E-8576-DAF0-94EB-34EC1FAE809F}"/>
          </ac:spMkLst>
        </pc:spChg>
        <pc:spChg chg="del">
          <ac:chgData name="拓実 山本" userId="a4417dc0f027d75b" providerId="LiveId" clId="{43841DE8-82BD-4FF4-B49A-30F387CA0874}" dt="2023-10-13T04:33:58.401" v="4595" actId="478"/>
          <ac:spMkLst>
            <pc:docMk/>
            <pc:sldMk cId="463337290" sldId="763"/>
            <ac:spMk id="8" creationId="{01EDDEF6-5F14-1176-0B94-89A444415FDF}"/>
          </ac:spMkLst>
        </pc:spChg>
      </pc:sldChg>
      <pc:sldChg chg="modSp add del mod">
        <pc:chgData name="拓実 山本" userId="a4417dc0f027d75b" providerId="LiveId" clId="{43841DE8-82BD-4FF4-B49A-30F387CA0874}" dt="2023-10-13T04:13:17.754" v="4370" actId="47"/>
        <pc:sldMkLst>
          <pc:docMk/>
          <pc:sldMk cId="3438015866" sldId="763"/>
        </pc:sldMkLst>
        <pc:spChg chg="mod">
          <ac:chgData name="拓実 山本" userId="a4417dc0f027d75b" providerId="LiveId" clId="{43841DE8-82BD-4FF4-B49A-30F387CA0874}" dt="2023-10-13T04:12:16.131" v="4369" actId="20577"/>
          <ac:spMkLst>
            <pc:docMk/>
            <pc:sldMk cId="3438015866" sldId="763"/>
            <ac:spMk id="2" creationId="{6EF7AA02-5872-10BB-80FA-4B7CC797A3D7}"/>
          </ac:spMkLst>
        </pc:spChg>
      </pc:sldChg>
      <pc:sldChg chg="addSp delSp modSp new mod">
        <pc:chgData name="拓実 山本" userId="a4417dc0f027d75b" providerId="LiveId" clId="{43841DE8-82BD-4FF4-B49A-30F387CA0874}" dt="2023-10-13T04:57:00.588" v="5244" actId="113"/>
        <pc:sldMkLst>
          <pc:docMk/>
          <pc:sldMk cId="544591581" sldId="764"/>
        </pc:sldMkLst>
        <pc:spChg chg="mod">
          <ac:chgData name="拓実 山本" userId="a4417dc0f027d75b" providerId="LiveId" clId="{43841DE8-82BD-4FF4-B49A-30F387CA0874}" dt="2023-10-13T04:54:52.791" v="4987" actId="1076"/>
          <ac:spMkLst>
            <pc:docMk/>
            <pc:sldMk cId="544591581" sldId="764"/>
            <ac:spMk id="2" creationId="{8F0877B7-DE56-0A9A-95D4-76C5A9E86F26}"/>
          </ac:spMkLst>
        </pc:spChg>
        <pc:spChg chg="del">
          <ac:chgData name="拓実 山本" userId="a4417dc0f027d75b" providerId="LiveId" clId="{43841DE8-82BD-4FF4-B49A-30F387CA0874}" dt="2023-10-13T04:53:39.087" v="4930" actId="478"/>
          <ac:spMkLst>
            <pc:docMk/>
            <pc:sldMk cId="544591581" sldId="764"/>
            <ac:spMk id="3" creationId="{C9CAB950-03C8-C8D1-F60F-5130C3525A89}"/>
          </ac:spMkLst>
        </pc:spChg>
        <pc:spChg chg="mod">
          <ac:chgData name="拓実 山本" userId="a4417dc0f027d75b" providerId="LiveId" clId="{43841DE8-82BD-4FF4-B49A-30F387CA0874}" dt="2023-10-13T04:53:28.766" v="4896" actId="20577"/>
          <ac:spMkLst>
            <pc:docMk/>
            <pc:sldMk cId="544591581" sldId="764"/>
            <ac:spMk id="4" creationId="{B62D734A-17D9-A74C-BE7C-8DC6B6B56D52}"/>
          </ac:spMkLst>
        </pc:spChg>
        <pc:spChg chg="add mod">
          <ac:chgData name="拓実 山本" userId="a4417dc0f027d75b" providerId="LiveId" clId="{43841DE8-82BD-4FF4-B49A-30F387CA0874}" dt="2023-10-13T04:57:00.588" v="5244" actId="113"/>
          <ac:spMkLst>
            <pc:docMk/>
            <pc:sldMk cId="544591581" sldId="764"/>
            <ac:spMk id="6" creationId="{10E66060-0047-9527-092D-C52AB0AC772D}"/>
          </ac:spMkLst>
        </pc:spChg>
        <pc:spChg chg="add mod">
          <ac:chgData name="拓実 山本" userId="a4417dc0f027d75b" providerId="LiveId" clId="{43841DE8-82BD-4FF4-B49A-30F387CA0874}" dt="2023-10-13T04:55:26.610" v="5033" actId="20577"/>
          <ac:spMkLst>
            <pc:docMk/>
            <pc:sldMk cId="544591581" sldId="764"/>
            <ac:spMk id="7" creationId="{A2C2AE36-C003-CF30-96C6-407F44C0B820}"/>
          </ac:spMkLst>
        </pc:spChg>
      </pc:sldChg>
      <pc:sldChg chg="addSp delSp modSp add mod">
        <pc:chgData name="拓実 山本" userId="a4417dc0f027d75b" providerId="LiveId" clId="{43841DE8-82BD-4FF4-B49A-30F387CA0874}" dt="2023-10-13T05:18:02.793" v="5366" actId="20577"/>
        <pc:sldMkLst>
          <pc:docMk/>
          <pc:sldMk cId="4057012039" sldId="765"/>
        </pc:sldMkLst>
        <pc:spChg chg="mod">
          <ac:chgData name="拓実 山本" userId="a4417dc0f027d75b" providerId="LiveId" clId="{43841DE8-82BD-4FF4-B49A-30F387CA0874}" dt="2023-10-13T05:17:04.586" v="5276" actId="20577"/>
          <ac:spMkLst>
            <pc:docMk/>
            <pc:sldMk cId="4057012039" sldId="765"/>
            <ac:spMk id="2" creationId="{6EF7AA02-5872-10BB-80FA-4B7CC797A3D7}"/>
          </ac:spMkLst>
        </pc:spChg>
        <pc:spChg chg="mod">
          <ac:chgData name="拓実 山本" userId="a4417dc0f027d75b" providerId="LiveId" clId="{43841DE8-82BD-4FF4-B49A-30F387CA0874}" dt="2023-10-13T05:18:02.793" v="5366" actId="20577"/>
          <ac:spMkLst>
            <pc:docMk/>
            <pc:sldMk cId="4057012039" sldId="765"/>
            <ac:spMk id="9" creationId="{CFBBE8DC-E414-BD58-DA6B-535E284C7A71}"/>
          </ac:spMkLst>
        </pc:spChg>
        <pc:spChg chg="del">
          <ac:chgData name="拓実 山本" userId="a4417dc0f027d75b" providerId="LiveId" clId="{43841DE8-82BD-4FF4-B49A-30F387CA0874}" dt="2023-10-13T05:17:31.813" v="5286" actId="478"/>
          <ac:spMkLst>
            <pc:docMk/>
            <pc:sldMk cId="4057012039" sldId="765"/>
            <ac:spMk id="10" creationId="{23994AD5-11BE-7C8E-6E71-176B6C04C1E3}"/>
          </ac:spMkLst>
        </pc:spChg>
        <pc:grpChg chg="add mod">
          <ac:chgData name="拓実 山本" userId="a4417dc0f027d75b" providerId="LiveId" clId="{43841DE8-82BD-4FF4-B49A-30F387CA0874}" dt="2023-10-13T05:17:35.151" v="5288" actId="1076"/>
          <ac:grpSpMkLst>
            <pc:docMk/>
            <pc:sldMk cId="4057012039" sldId="765"/>
            <ac:grpSpMk id="5" creationId="{FCD6C575-AF0F-E5A5-616D-AADEAD97949F}"/>
          </ac:grpSpMkLst>
        </pc:grpChg>
        <pc:picChg chg="add mod modCrop">
          <ac:chgData name="拓実 山本" userId="a4417dc0f027d75b" providerId="LiveId" clId="{43841DE8-82BD-4FF4-B49A-30F387CA0874}" dt="2023-10-13T05:17:28.649" v="5284" actId="164"/>
          <ac:picMkLst>
            <pc:docMk/>
            <pc:sldMk cId="4057012039" sldId="765"/>
            <ac:picMk id="3" creationId="{C3696DBD-C028-282B-66FD-48D7040A79ED}"/>
          </ac:picMkLst>
        </pc:picChg>
        <pc:picChg chg="del">
          <ac:chgData name="拓実 山本" userId="a4417dc0f027d75b" providerId="LiveId" clId="{43841DE8-82BD-4FF4-B49A-30F387CA0874}" dt="2023-10-13T05:16:50.547" v="5250" actId="478"/>
          <ac:picMkLst>
            <pc:docMk/>
            <pc:sldMk cId="4057012039" sldId="765"/>
            <ac:picMk id="7" creationId="{69D7BD17-0DC5-72CE-B2AB-D1BC9F0C9375}"/>
          </ac:picMkLst>
        </pc:picChg>
        <pc:picChg chg="mod">
          <ac:chgData name="拓実 山本" userId="a4417dc0f027d75b" providerId="LiveId" clId="{43841DE8-82BD-4FF4-B49A-30F387CA0874}" dt="2023-10-13T05:17:28.649" v="5284" actId="164"/>
          <ac:picMkLst>
            <pc:docMk/>
            <pc:sldMk cId="4057012039" sldId="765"/>
            <ac:picMk id="12" creationId="{A071C26A-BC60-ED71-6CBA-A7F49607AC7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063A546-4D76-FA0B-103E-17F831B91F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68DB9F7-5D21-1F3F-64E8-BA80C4869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C343-11F5-4159-B97C-855488FC3031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D29C7A6-6DD1-8FAC-42AB-56E7648913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BDD928-B175-CAD3-BE61-E12F30E936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623B3-B846-42DF-B17E-1803E5EDF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1880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CD550-641E-498A-98B6-1713F2F398DA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7794A-DD2B-44DC-A08D-AFB41E4F884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09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00DSC_3956">
            <a:extLst>
              <a:ext uri="{FF2B5EF4-FFF2-40B4-BE49-F238E27FC236}">
                <a16:creationId xmlns:a16="http://schemas.microsoft.com/office/drawing/2014/main" id="{CB0C4EC8-EB61-30E2-22A2-4EA1E693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B99DBB-64C7-96AA-6CA1-9AFE473B9A2D}"/>
              </a:ext>
            </a:extLst>
          </p:cNvPr>
          <p:cNvSpPr/>
          <p:nvPr userDrawn="1"/>
        </p:nvSpPr>
        <p:spPr>
          <a:xfrm>
            <a:off x="-2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2544408-64BD-6CFA-0A02-1FE6AD8589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5" y="1122370"/>
            <a:ext cx="9144001" cy="2387600"/>
          </a:xfrm>
        </p:spPr>
        <p:txBody>
          <a:bodyPr anchor="b"/>
          <a:lstStyle>
            <a:lvl1pPr algn="ctr">
              <a:defRPr sz="4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第</a:t>
            </a:r>
            <a:r>
              <a:rPr kumimoji="1" lang="en-US" altLang="ja-JP" dirty="0"/>
              <a:t>~</a:t>
            </a:r>
            <a:r>
              <a:rPr kumimoji="1" lang="ja-JP" altLang="en-US" dirty="0"/>
              <a:t>回ゼミ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7F3590-4638-6C38-0801-1C207D39EC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5" y="3602044"/>
            <a:ext cx="9144001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96" indent="0" algn="ctr">
              <a:buNone/>
              <a:defRPr sz="1500"/>
            </a:lvl2pPr>
            <a:lvl3pPr marL="685989" indent="0" algn="ctr">
              <a:buNone/>
              <a:defRPr sz="1350"/>
            </a:lvl3pPr>
            <a:lvl4pPr marL="1028984" indent="0" algn="ctr">
              <a:buNone/>
              <a:defRPr sz="1202"/>
            </a:lvl4pPr>
            <a:lvl5pPr marL="1371979" indent="0" algn="ctr">
              <a:buNone/>
              <a:defRPr sz="1202"/>
            </a:lvl5pPr>
            <a:lvl6pPr marL="1714972" indent="0" algn="ctr">
              <a:buNone/>
              <a:defRPr sz="1202"/>
            </a:lvl6pPr>
            <a:lvl7pPr marL="2057967" indent="0" algn="ctr">
              <a:buNone/>
              <a:defRPr sz="1202"/>
            </a:lvl7pPr>
            <a:lvl8pPr marL="2400961" indent="0" algn="ctr">
              <a:buNone/>
              <a:defRPr sz="1202"/>
            </a:lvl8pPr>
            <a:lvl9pPr marL="2743954" indent="0" algn="ctr">
              <a:buNone/>
              <a:defRPr sz="1202"/>
            </a:lvl9pPr>
          </a:lstStyle>
          <a:p>
            <a:r>
              <a:rPr kumimoji="1" lang="ja-JP" altLang="en-US" dirty="0"/>
              <a:t>日にち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E4B32A-BD8C-1F06-C2CB-7EA63F31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0F6F40-C1BE-245C-C1B8-47E4777E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近況報告コー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13AA30-DFE1-F527-DDF0-5EDB007AC5BB}"/>
              </a:ext>
            </a:extLst>
          </p:cNvPr>
          <p:cNvSpPr/>
          <p:nvPr userDrawn="1"/>
        </p:nvSpPr>
        <p:spPr>
          <a:xfrm>
            <a:off x="-2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F83CC4-F67E-E946-8EB9-BF1B86C57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17887"/>
            <a:ext cx="12192000" cy="1325563"/>
          </a:xfrm>
        </p:spPr>
        <p:txBody>
          <a:bodyPr>
            <a:normAutofit/>
          </a:bodyPr>
          <a:lstStyle>
            <a:lvl1pPr algn="ctr">
              <a:defRPr sz="4953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近況報告（入力必須）</a:t>
            </a:r>
          </a:p>
        </p:txBody>
      </p:sp>
      <p:pic>
        <p:nvPicPr>
          <p:cNvPr id="2052" name="Picture 4" descr="画像">
            <a:extLst>
              <a:ext uri="{FF2B5EF4-FFF2-40B4-BE49-F238E27FC236}">
                <a16:creationId xmlns:a16="http://schemas.microsoft.com/office/drawing/2014/main" id="{4A4CA9B5-5E43-5D52-7006-82A71CC37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4" b="89960" l="9986" r="89967">
                        <a14:foregroundMark x1="44960" y1="16574" x2="44960" y2="16574"/>
                        <a14:foregroundMark x1="41694" y1="15936" x2="41694" y2="15936"/>
                        <a14:foregroundMark x1="39186" y1="14900" x2="54756" y2="14343"/>
                        <a14:foregroundMark x1="47941" y1="16016" x2="47610" y2="16016"/>
                        <a14:foregroundMark x1="67061" y1="50996" x2="66966" y2="53705"/>
                        <a14:foregroundMark x1="40937" y1="44462" x2="40937" y2="44462"/>
                        <a14:foregroundMark x1="38997" y1="27012" x2="38997" y2="27012"/>
                        <a14:foregroundMark x1="41836" y1="30359" x2="41836" y2="30359"/>
                        <a14:foregroundMark x1="43351" y1="28446" x2="43351" y2="28446"/>
                        <a14:foregroundMark x1="45338" y1="25976" x2="45338" y2="25976"/>
                        <a14:foregroundMark x1="44345" y1="27251" x2="46664" y2="24303"/>
                        <a14:foregroundMark x1="41694" y1="32032" x2="41505" y2="34024"/>
                        <a14:backgroundMark x1="44203" y1="25100" x2="42877" y2="26056"/>
                        <a14:backgroundMark x1="43114" y1="27968" x2="43351" y2="27171"/>
                        <a14:backgroundMark x1="43445" y1="40159" x2="43445" y2="40159"/>
                        <a14:backgroundMark x1="30099" y1="42709" x2="30099" y2="42709"/>
                        <a14:backgroundMark x1="29106" y1="45100" x2="23095" y2="48207"/>
                        <a14:backgroundMark x1="49503" y1="45259" x2="49976" y2="44462"/>
                        <a14:backgroundMark x1="49976" y1="43984" x2="49740" y2="42151"/>
                        <a14:backgroundMark x1="39849" y1="44542" x2="39849" y2="44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871" y="4132666"/>
            <a:ext cx="5392967" cy="32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3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デフォル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07DAD79-8629-4C48-9246-A93B796FF141}"/>
              </a:ext>
            </a:extLst>
          </p:cNvPr>
          <p:cNvSpPr/>
          <p:nvPr userDrawn="1"/>
        </p:nvSpPr>
        <p:spPr>
          <a:xfrm>
            <a:off x="-2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F83CC4-F67E-E946-8EB9-BF1B86C57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" y="-43963"/>
            <a:ext cx="10515601" cy="1325563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32BA78-07D6-964B-DC12-C49E89BA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BDEE00-5D3F-786C-13FE-71912576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142C3F-3FAC-48D4-3899-F55DDB8D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D8A0B7B-1399-452A-C7C0-01969AE66150}"/>
              </a:ext>
            </a:extLst>
          </p:cNvPr>
          <p:cNvGrpSpPr/>
          <p:nvPr userDrawn="1"/>
        </p:nvGrpSpPr>
        <p:grpSpPr>
          <a:xfrm>
            <a:off x="-254700" y="601598"/>
            <a:ext cx="12701400" cy="957522"/>
            <a:chOff x="-195490" y="504509"/>
            <a:chExt cx="9526050" cy="957522"/>
          </a:xfrm>
        </p:grpSpPr>
        <p:pic>
          <p:nvPicPr>
            <p:cNvPr id="11" name="Picture 2" descr="ソース画像を表示">
              <a:extLst>
                <a:ext uri="{FF2B5EF4-FFF2-40B4-BE49-F238E27FC236}">
                  <a16:creationId xmlns:a16="http://schemas.microsoft.com/office/drawing/2014/main" id="{3A9CB78C-39EC-B597-3CF3-F94FF3CDD8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2745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95"/>
            <a:stretch/>
          </p:blipFill>
          <p:spPr bwMode="auto">
            <a:xfrm>
              <a:off x="-195490" y="504509"/>
              <a:ext cx="3861473" cy="80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ソース画像を表示">
              <a:extLst>
                <a:ext uri="{FF2B5EF4-FFF2-40B4-BE49-F238E27FC236}">
                  <a16:creationId xmlns:a16="http://schemas.microsoft.com/office/drawing/2014/main" id="{94F87E79-E607-E295-175A-4A95D0C3C1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2745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469"/>
            <a:stretch/>
          </p:blipFill>
          <p:spPr bwMode="auto">
            <a:xfrm flipH="1">
              <a:off x="6172200" y="563980"/>
              <a:ext cx="3158360" cy="89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ソース画像を表示">
              <a:extLst>
                <a:ext uri="{FF2B5EF4-FFF2-40B4-BE49-F238E27FC236}">
                  <a16:creationId xmlns:a16="http://schemas.microsoft.com/office/drawing/2014/main" id="{63C6594A-3D74-13DE-E488-35531E0998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2745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95"/>
            <a:stretch/>
          </p:blipFill>
          <p:spPr bwMode="auto">
            <a:xfrm>
              <a:off x="2847815" y="563980"/>
              <a:ext cx="4124007" cy="80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76E4EB67-211A-8883-8E05-3AAE86C0EA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25896"/>
            <a:ext cx="1219200" cy="299233"/>
          </a:xfrm>
        </p:spPr>
        <p:txBody>
          <a:bodyPr>
            <a:normAutofit/>
          </a:bodyPr>
          <a:lstStyle>
            <a:lvl1pPr marL="0" indent="0">
              <a:buNone/>
              <a:defRPr sz="1350" b="0"/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kumimoji="1" lang="ja-JP" altLang="en-US" dirty="0"/>
              <a:t>タイトル</a:t>
            </a:r>
          </a:p>
        </p:txBody>
      </p:sp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4FA81DC5-E4B0-0D14-79F0-FDA08987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4" y="6492883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1400" b="1" smtClean="0"/>
              <a:pPr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4308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デフォル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C05E23E-C074-0A5E-7A34-83A6B6C98427}"/>
              </a:ext>
            </a:extLst>
          </p:cNvPr>
          <p:cNvSpPr/>
          <p:nvPr userDrawn="1"/>
        </p:nvSpPr>
        <p:spPr>
          <a:xfrm>
            <a:off x="-2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32BA78-07D6-964B-DC12-C49E89BA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BDEE00-5D3F-786C-13FE-71912576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142C3F-3FAC-48D4-3899-F55DDB8D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AF119C39-5CB7-0C39-5A41-43C58C725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" y="-43963"/>
            <a:ext cx="10515601" cy="1325563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5D5FD833-F51F-11F2-F080-96A8EADC6DE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25896"/>
            <a:ext cx="1219200" cy="299233"/>
          </a:xfrm>
        </p:spPr>
        <p:txBody>
          <a:bodyPr>
            <a:normAutofit/>
          </a:bodyPr>
          <a:lstStyle>
            <a:lvl1pPr marL="0" indent="0">
              <a:buNone/>
              <a:defRPr sz="1350" b="0"/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kumimoji="1" lang="ja-JP" altLang="en-US" dirty="0"/>
              <a:t>タイトル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9DB41EC-26A3-A21E-AFA1-93EE95EDF0AE}"/>
              </a:ext>
            </a:extLst>
          </p:cNvPr>
          <p:cNvGrpSpPr/>
          <p:nvPr userDrawn="1"/>
        </p:nvGrpSpPr>
        <p:grpSpPr>
          <a:xfrm>
            <a:off x="-254700" y="601598"/>
            <a:ext cx="12701400" cy="957522"/>
            <a:chOff x="-195490" y="504509"/>
            <a:chExt cx="9526050" cy="957522"/>
          </a:xfrm>
        </p:grpSpPr>
        <p:pic>
          <p:nvPicPr>
            <p:cNvPr id="7" name="Picture 2" descr="ソース画像を表示">
              <a:extLst>
                <a:ext uri="{FF2B5EF4-FFF2-40B4-BE49-F238E27FC236}">
                  <a16:creationId xmlns:a16="http://schemas.microsoft.com/office/drawing/2014/main" id="{E3D07F69-2DE4-6003-C9BE-6C46BA9BC2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2745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95"/>
            <a:stretch/>
          </p:blipFill>
          <p:spPr bwMode="auto">
            <a:xfrm>
              <a:off x="-195490" y="504509"/>
              <a:ext cx="3861473" cy="80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ソース画像を表示">
              <a:extLst>
                <a:ext uri="{FF2B5EF4-FFF2-40B4-BE49-F238E27FC236}">
                  <a16:creationId xmlns:a16="http://schemas.microsoft.com/office/drawing/2014/main" id="{E760C598-E1EA-75BA-ABEA-E7E5B3FF1B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2745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469"/>
            <a:stretch/>
          </p:blipFill>
          <p:spPr bwMode="auto">
            <a:xfrm flipH="1">
              <a:off x="6172200" y="563980"/>
              <a:ext cx="3158360" cy="89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ソース画像を表示">
              <a:extLst>
                <a:ext uri="{FF2B5EF4-FFF2-40B4-BE49-F238E27FC236}">
                  <a16:creationId xmlns:a16="http://schemas.microsoft.com/office/drawing/2014/main" id="{773573E2-EA69-9978-BB63-B2661DD41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2745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95"/>
            <a:stretch/>
          </p:blipFill>
          <p:spPr bwMode="auto">
            <a:xfrm>
              <a:off x="2847815" y="563980"/>
              <a:ext cx="4124007" cy="80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2BB33CAA-D1CA-F05A-B0B3-7149A5EB9C58}"/>
              </a:ext>
            </a:extLst>
          </p:cNvPr>
          <p:cNvSpPr txBox="1">
            <a:spLocks/>
          </p:cNvSpPr>
          <p:nvPr userDrawn="1"/>
        </p:nvSpPr>
        <p:spPr>
          <a:xfrm>
            <a:off x="9448804" y="653892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400" b="1" smtClean="0"/>
              <a:pPr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263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近況報告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4F3ADF4-A97D-F9B7-D4AA-215ABD82EAAD}"/>
              </a:ext>
            </a:extLst>
          </p:cNvPr>
          <p:cNvSpPr/>
          <p:nvPr userDrawn="1"/>
        </p:nvSpPr>
        <p:spPr>
          <a:xfrm>
            <a:off x="-2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32BA78-07D6-964B-DC12-C49E89BA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BDEE00-5D3F-786C-13FE-71912576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142C3F-3FAC-48D4-3899-F55DDB8D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85139439-77C9-1828-E892-EB332B633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" y="-43963"/>
            <a:ext cx="10515601" cy="1325563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タイトル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FD0622E1-7D0D-B477-0458-289C7921150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25896"/>
            <a:ext cx="1219200" cy="299233"/>
          </a:xfrm>
        </p:spPr>
        <p:txBody>
          <a:bodyPr>
            <a:normAutofit/>
          </a:bodyPr>
          <a:lstStyle>
            <a:lvl1pPr marL="0" indent="0">
              <a:buNone/>
              <a:defRPr sz="1350" b="0"/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kumimoji="1" lang="ja-JP" altLang="en-US" dirty="0"/>
              <a:t>タイトル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9F63471-10E6-D344-996E-00B3BC9A5E6C}"/>
              </a:ext>
            </a:extLst>
          </p:cNvPr>
          <p:cNvGrpSpPr/>
          <p:nvPr userDrawn="1"/>
        </p:nvGrpSpPr>
        <p:grpSpPr>
          <a:xfrm>
            <a:off x="-254700" y="601598"/>
            <a:ext cx="12701400" cy="957522"/>
            <a:chOff x="-195490" y="504509"/>
            <a:chExt cx="9526050" cy="957522"/>
          </a:xfrm>
        </p:grpSpPr>
        <p:pic>
          <p:nvPicPr>
            <p:cNvPr id="7" name="Picture 2" descr="ソース画像を表示">
              <a:extLst>
                <a:ext uri="{FF2B5EF4-FFF2-40B4-BE49-F238E27FC236}">
                  <a16:creationId xmlns:a16="http://schemas.microsoft.com/office/drawing/2014/main" id="{D88AFB35-541C-D155-D3C7-266FE5D9DA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2745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95"/>
            <a:stretch/>
          </p:blipFill>
          <p:spPr bwMode="auto">
            <a:xfrm>
              <a:off x="-195490" y="504509"/>
              <a:ext cx="3861473" cy="80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ソース画像を表示">
              <a:extLst>
                <a:ext uri="{FF2B5EF4-FFF2-40B4-BE49-F238E27FC236}">
                  <a16:creationId xmlns:a16="http://schemas.microsoft.com/office/drawing/2014/main" id="{C845691E-18FF-D1F9-F642-3B91D078D8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2745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469"/>
            <a:stretch/>
          </p:blipFill>
          <p:spPr bwMode="auto">
            <a:xfrm flipH="1">
              <a:off x="6172200" y="563980"/>
              <a:ext cx="3158360" cy="89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ソース画像を表示">
              <a:extLst>
                <a:ext uri="{FF2B5EF4-FFF2-40B4-BE49-F238E27FC236}">
                  <a16:creationId xmlns:a16="http://schemas.microsoft.com/office/drawing/2014/main" id="{17C523E9-B337-9A1C-BEE9-B929F5742A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2745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95"/>
            <a:stretch/>
          </p:blipFill>
          <p:spPr bwMode="auto">
            <a:xfrm>
              <a:off x="2847815" y="563980"/>
              <a:ext cx="4124007" cy="80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0FEAC3F4-807E-D66D-78AF-CB5E3C357854}"/>
              </a:ext>
            </a:extLst>
          </p:cNvPr>
          <p:cNvSpPr txBox="1">
            <a:spLocks/>
          </p:cNvSpPr>
          <p:nvPr userDrawn="1"/>
        </p:nvSpPr>
        <p:spPr>
          <a:xfrm>
            <a:off x="9448804" y="653892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r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1400" b="1" smtClean="0"/>
              <a:pPr/>
              <a:t>‹#›</a:t>
            </a:fld>
            <a:endParaRPr lang="en-US" sz="1400" b="1" dirty="0"/>
          </a:p>
        </p:txBody>
      </p:sp>
      <p:pic>
        <p:nvPicPr>
          <p:cNvPr id="14" name="Picture 4" descr="画像">
            <a:extLst>
              <a:ext uri="{FF2B5EF4-FFF2-40B4-BE49-F238E27FC236}">
                <a16:creationId xmlns:a16="http://schemas.microsoft.com/office/drawing/2014/main" id="{DDC9E90E-9982-310F-A669-BA6D3B17EB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34" b="89960" l="9986" r="89967">
                        <a14:foregroundMark x1="44960" y1="16574" x2="44960" y2="16574"/>
                        <a14:foregroundMark x1="41694" y1="15936" x2="41694" y2="15936"/>
                        <a14:foregroundMark x1="39186" y1="14900" x2="54756" y2="14343"/>
                        <a14:foregroundMark x1="47941" y1="16016" x2="47610" y2="16016"/>
                        <a14:foregroundMark x1="67061" y1="50996" x2="66966" y2="53705"/>
                        <a14:foregroundMark x1="40937" y1="44462" x2="40937" y2="44462"/>
                        <a14:foregroundMark x1="38997" y1="27012" x2="38997" y2="27012"/>
                        <a14:foregroundMark x1="41836" y1="30359" x2="41836" y2="30359"/>
                        <a14:foregroundMark x1="43351" y1="28446" x2="43351" y2="28446"/>
                        <a14:foregroundMark x1="45338" y1="25976" x2="45338" y2="25976"/>
                        <a14:foregroundMark x1="44345" y1="27251" x2="46664" y2="24303"/>
                        <a14:foregroundMark x1="41694" y1="32032" x2="41505" y2="34024"/>
                        <a14:backgroundMark x1="44203" y1="25100" x2="42877" y2="26056"/>
                        <a14:backgroundMark x1="43114" y1="27968" x2="43351" y2="27171"/>
                        <a14:backgroundMark x1="43445" y1="40159" x2="43445" y2="40159"/>
                        <a14:backgroundMark x1="30099" y1="42709" x2="30099" y2="42709"/>
                        <a14:backgroundMark x1="29106" y1="45100" x2="23095" y2="48207"/>
                        <a14:backgroundMark x1="49503" y1="45259" x2="49976" y2="44462"/>
                        <a14:backgroundMark x1="49976" y1="43984" x2="49740" y2="42151"/>
                        <a14:backgroundMark x1="39849" y1="44542" x2="39849" y2="44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765" y="168445"/>
            <a:ext cx="2773091" cy="164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86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進捗報告コー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56445B0-B4B4-46C1-2E90-7F6488F9B3F4}"/>
              </a:ext>
            </a:extLst>
          </p:cNvPr>
          <p:cNvSpPr/>
          <p:nvPr/>
        </p:nvSpPr>
        <p:spPr>
          <a:xfrm>
            <a:off x="0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F83CC4-F67E-E946-8EB9-BF1B86C57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17887"/>
            <a:ext cx="12192000" cy="1325563"/>
          </a:xfrm>
        </p:spPr>
        <p:txBody>
          <a:bodyPr>
            <a:normAutofit/>
          </a:bodyPr>
          <a:lstStyle>
            <a:lvl1pPr algn="ctr">
              <a:defRPr sz="4953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進捗報告（入力必須）</a:t>
            </a:r>
          </a:p>
        </p:txBody>
      </p:sp>
      <p:pic>
        <p:nvPicPr>
          <p:cNvPr id="1030" name="Picture 6" descr="画像">
            <a:extLst>
              <a:ext uri="{FF2B5EF4-FFF2-40B4-BE49-F238E27FC236}">
                <a16:creationId xmlns:a16="http://schemas.microsoft.com/office/drawing/2014/main" id="{39A70E53-6695-B5C8-1073-38147041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4559" y1="33051" x2="44559" y2="33051"/>
                        <a14:backgroundMark x1="40588" y1="29153" x2="40588" y2="29153"/>
                        <a14:backgroundMark x1="39559" y1="29153" x2="39559" y2="29153"/>
                        <a14:backgroundMark x1="46324" y1="53220" x2="46324" y2="5322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86" y="2684386"/>
            <a:ext cx="7643065" cy="663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ソース画像を表示">
            <a:extLst>
              <a:ext uri="{FF2B5EF4-FFF2-40B4-BE49-F238E27FC236}">
                <a16:creationId xmlns:a16="http://schemas.microsoft.com/office/drawing/2014/main" id="{7AC1CDA0-310F-1C85-48DA-F2AA64F65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03" b="97071" l="9763" r="89819">
                        <a14:foregroundMark x1="44491" y1="5997" x2="44491" y2="5997"/>
                        <a14:foregroundMark x1="42399" y1="6695" x2="42399" y2="6695"/>
                        <a14:foregroundMark x1="42538" y1="5858" x2="42538" y2="5858"/>
                        <a14:foregroundMark x1="41004" y1="5439" x2="41004" y2="5439"/>
                        <a14:foregroundMark x1="42817" y1="69874" x2="42817" y2="69874"/>
                        <a14:foregroundMark x1="51743" y1="71548" x2="51743" y2="7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5968">
            <a:off x="10387467" y="4870852"/>
            <a:ext cx="775456" cy="7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ソース画像を表示">
            <a:extLst>
              <a:ext uri="{FF2B5EF4-FFF2-40B4-BE49-F238E27FC236}">
                <a16:creationId xmlns:a16="http://schemas.microsoft.com/office/drawing/2014/main" id="{85E3676B-E827-AA36-E3AB-A6A4F66F3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03" b="97071" l="9763" r="89819">
                        <a14:foregroundMark x1="44491" y1="5997" x2="44491" y2="5997"/>
                        <a14:foregroundMark x1="42399" y1="6695" x2="42399" y2="6695"/>
                        <a14:foregroundMark x1="42538" y1="5858" x2="42538" y2="5858"/>
                        <a14:foregroundMark x1="41004" y1="5439" x2="41004" y2="5439"/>
                        <a14:foregroundMark x1="42817" y1="69874" x2="42817" y2="69874"/>
                        <a14:foregroundMark x1="51743" y1="71548" x2="51743" y2="7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82341" y="6276343"/>
            <a:ext cx="775456" cy="7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ソース画像を表示">
            <a:extLst>
              <a:ext uri="{FF2B5EF4-FFF2-40B4-BE49-F238E27FC236}">
                <a16:creationId xmlns:a16="http://schemas.microsoft.com/office/drawing/2014/main" id="{07A2658F-8157-191C-E877-B33B4875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03" b="97071" l="9763" r="89819">
                        <a14:foregroundMark x1="44491" y1="5997" x2="44491" y2="5997"/>
                        <a14:foregroundMark x1="42399" y1="6695" x2="42399" y2="6695"/>
                        <a14:foregroundMark x1="42538" y1="5858" x2="42538" y2="5858"/>
                        <a14:foregroundMark x1="41004" y1="5439" x2="41004" y2="5439"/>
                        <a14:foregroundMark x1="42817" y1="69874" x2="42817" y2="69874"/>
                        <a14:foregroundMark x1="51743" y1="71548" x2="51743" y2="71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07489">
            <a:off x="11178055" y="5965936"/>
            <a:ext cx="775456" cy="7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5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コー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6836B754-33D9-F062-B4D5-24E8E0AA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ADB10EC-5380-B8A3-A40B-4B0DB97B6168}"/>
              </a:ext>
            </a:extLst>
          </p:cNvPr>
          <p:cNvSpPr/>
          <p:nvPr/>
        </p:nvSpPr>
        <p:spPr>
          <a:xfrm>
            <a:off x="6" y="4"/>
            <a:ext cx="12191999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F83CC4-F67E-E946-8EB9-BF1B86C57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766220"/>
            <a:ext cx="12192000" cy="1325563"/>
          </a:xfrm>
        </p:spPr>
        <p:txBody>
          <a:bodyPr>
            <a:normAutofit/>
          </a:bodyPr>
          <a:lstStyle>
            <a:lvl1pPr algn="ctr">
              <a:defRPr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ja-JP" altLang="en-US" dirty="0"/>
              <a:t>コール</a:t>
            </a:r>
          </a:p>
        </p:txBody>
      </p:sp>
    </p:spTree>
    <p:extLst>
      <p:ext uri="{BB962C8B-B14F-4D97-AF65-F5344CB8AC3E}">
        <p14:creationId xmlns:p14="http://schemas.microsoft.com/office/powerpoint/2010/main" val="12603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200DSC_3956">
            <a:extLst>
              <a:ext uri="{FF2B5EF4-FFF2-40B4-BE49-F238E27FC236}">
                <a16:creationId xmlns:a16="http://schemas.microsoft.com/office/drawing/2014/main" id="{53FC231C-AE25-0E4B-D907-6E2FD905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D75590F-6A50-8571-F68D-E2D16217EE77}"/>
              </a:ext>
            </a:extLst>
          </p:cNvPr>
          <p:cNvSpPr/>
          <p:nvPr/>
        </p:nvSpPr>
        <p:spPr>
          <a:xfrm>
            <a:off x="0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771469A-9182-26DD-F6E8-9DD628BF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867575-88AA-5477-B2A5-ECD595A7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Google Shape;343;p15">
            <a:extLst>
              <a:ext uri="{FF2B5EF4-FFF2-40B4-BE49-F238E27FC236}">
                <a16:creationId xmlns:a16="http://schemas.microsoft.com/office/drawing/2014/main" id="{D71F4179-F6CB-379F-0242-A2F4D9C44277}"/>
              </a:ext>
            </a:extLst>
          </p:cNvPr>
          <p:cNvSpPr txBox="1"/>
          <p:nvPr/>
        </p:nvSpPr>
        <p:spPr>
          <a:xfrm>
            <a:off x="0" y="2322828"/>
            <a:ext cx="11904955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/>
                <a:sym typeface="Arial"/>
              </a:rPr>
              <a:t>ご清聴ありがとうございました</a:t>
            </a:r>
            <a:endParaRPr sz="4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/>
                <a:sym typeface="Arial"/>
              </a:rPr>
              <a:t>ゼミお疲れ様です</a:t>
            </a:r>
            <a:endParaRPr sz="4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"/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A2E6D7-3B7D-55B1-151F-7887E727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51" l="9404" r="89679">
                        <a14:foregroundMark x1="24771" y1="11012" x2="25459" y2="11012"/>
                        <a14:foregroundMark x1="61927" y1="10714" x2="61927" y2="10417"/>
                        <a14:foregroundMark x1="62844" y1="10714" x2="62844" y2="10714"/>
                        <a14:foregroundMark x1="26606" y1="11458" x2="26606" y2="11458"/>
                        <a14:foregroundMark x1="26835" y1="12500" x2="26835" y2="12500"/>
                        <a14:foregroundMark x1="25917" y1="14137" x2="25917" y2="14137"/>
                        <a14:foregroundMark x1="28211" y1="19196" x2="28211" y2="19940"/>
                        <a14:foregroundMark x1="28899" y1="20238" x2="29358" y2="20238"/>
                        <a14:foregroundMark x1="28670" y1="20685" x2="28670" y2="20685"/>
                        <a14:foregroundMark x1="62156" y1="15923" x2="62156" y2="15923"/>
                        <a14:foregroundMark x1="61927" y1="17411" x2="61927" y2="17560"/>
                        <a14:foregroundMark x1="61697" y1="18006" x2="61697" y2="18006"/>
                        <a14:foregroundMark x1="60092" y1="18304" x2="60092" y2="18304"/>
                        <a14:foregroundMark x1="59633" y1="19048" x2="59633" y2="19048"/>
                        <a14:foregroundMark x1="59633" y1="19345" x2="59633" y2="19345"/>
                        <a14:foregroundMark x1="26147" y1="13095" x2="26147" y2="13095"/>
                        <a14:foregroundMark x1="25917" y1="15327" x2="25917" y2="15625"/>
                        <a14:foregroundMark x1="26147" y1="16518" x2="26147" y2="16815"/>
                        <a14:foregroundMark x1="26147" y1="17262" x2="26147" y2="17708"/>
                        <a14:foregroundMark x1="26376" y1="15179" x2="26376" y2="15179"/>
                        <a14:foregroundMark x1="26376" y1="14286" x2="26376" y2="14286"/>
                        <a14:foregroundMark x1="26376" y1="14286" x2="27294" y2="15923"/>
                        <a14:foregroundMark x1="61468" y1="16964" x2="61468" y2="16964"/>
                        <a14:foregroundMark x1="61239" y1="16964" x2="61697" y2="18899"/>
                        <a14:foregroundMark x1="60092" y1="17560" x2="60092" y2="18304"/>
                        <a14:foregroundMark x1="26147" y1="14732" x2="27064" y2="15774"/>
                        <a14:foregroundMark x1="27294" y1="15030" x2="27294" y2="14732"/>
                        <a14:backgroundMark x1="45413" y1="80060" x2="45413" y2="80060"/>
                        <a14:backgroundMark x1="45872" y1="67411" x2="49312" y2="81548"/>
                        <a14:backgroundMark x1="46330" y1="91369" x2="64908" y2="98958"/>
                        <a14:backgroundMark x1="49312" y1="56250" x2="48394" y2="62054"/>
                        <a14:backgroundMark x1="17661" y1="52976" x2="11239" y2="8333"/>
                        <a14:backgroundMark x1="59404" y1="19196" x2="59404" y2="19196"/>
                        <a14:backgroundMark x1="58716" y1="5952" x2="58716" y2="5952"/>
                        <a14:backgroundMark x1="62385" y1="16964" x2="62385" y2="16964"/>
                        <a14:backgroundMark x1="60550" y1="17113" x2="60550" y2="17113"/>
                        <a14:backgroundMark x1="32798" y1="21131" x2="32798" y2="21131"/>
                        <a14:backgroundMark x1="25688" y1="11310" x2="25688" y2="11310"/>
                        <a14:backgroundMark x1="28211" y1="11607" x2="28211" y2="11607"/>
                        <a14:backgroundMark x1="29817" y1="21726" x2="29817" y2="21726"/>
                        <a14:backgroundMark x1="29128" y1="19196" x2="29128" y2="19196"/>
                        <a14:backgroundMark x1="24771" y1="13988" x2="25000" y2="13095"/>
                        <a14:backgroundMark x1="26147" y1="14732" x2="26835" y2="15327"/>
                        <a14:backgroundMark x1="29358" y1="19792" x2="30046" y2="20536"/>
                        <a14:backgroundMark x1="25688" y1="13244" x2="25688" y2="13244"/>
                        <a14:backgroundMark x1="27523" y1="12946" x2="27523" y2="12946"/>
                        <a14:backgroundMark x1="27752" y1="12351" x2="27752" y2="12351"/>
                        <a14:backgroundMark x1="59174" y1="19940" x2="59174" y2="19940"/>
                        <a14:backgroundMark x1="61468" y1="16815" x2="61468" y2="16815"/>
                        <a14:backgroundMark x1="61239" y1="17262" x2="61239" y2="17262"/>
                        <a14:backgroundMark x1="60092" y1="18006" x2="60092" y2="18006"/>
                        <a14:backgroundMark x1="62844" y1="17411" x2="60321" y2="18899"/>
                        <a14:backgroundMark x1="62156" y1="18750" x2="61239" y2="18899"/>
                        <a14:backgroundMark x1="26835" y1="17411" x2="26376" y2="14881"/>
                        <a14:backgroundMark x1="27523" y1="13839" x2="25917" y2="15327"/>
                        <a14:backgroundMark x1="26835" y1="15923" x2="27294" y2="15923"/>
                        <a14:backgroundMark x1="25917" y1="16071" x2="25459" y2="15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064" y="3003106"/>
            <a:ext cx="2501094" cy="38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FFC0A6A2-8E3C-4E2C-EA9F-E5F883DE2CDA}"/>
              </a:ext>
            </a:extLst>
          </p:cNvPr>
          <p:cNvSpPr/>
          <p:nvPr/>
        </p:nvSpPr>
        <p:spPr>
          <a:xfrm>
            <a:off x="7254243" y="4469541"/>
            <a:ext cx="3612271" cy="1391920"/>
          </a:xfrm>
          <a:prstGeom prst="wedgeEllipseCallout">
            <a:avLst>
              <a:gd name="adj1" fmla="val 59174"/>
              <a:gd name="adj2" fmla="val -98085"/>
            </a:avLst>
          </a:prstGeom>
          <a:solidFill>
            <a:srgbClr val="FF99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おつかれ</a:t>
            </a:r>
            <a:endParaRPr kumimoji="1" lang="en-US" altLang="ja-JP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わんだほーい！！！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D595E9-9A50-C7E4-E546-A7B9C839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51" l="9404" r="89679">
                        <a14:foregroundMark x1="24771" y1="11012" x2="25459" y2="11012"/>
                        <a14:foregroundMark x1="61927" y1="10714" x2="61927" y2="10417"/>
                        <a14:foregroundMark x1="62844" y1="10714" x2="62844" y2="10714"/>
                        <a14:foregroundMark x1="26606" y1="11458" x2="26606" y2="11458"/>
                        <a14:foregroundMark x1="26835" y1="12500" x2="26835" y2="12500"/>
                        <a14:foregroundMark x1="25917" y1="14137" x2="25917" y2="14137"/>
                        <a14:foregroundMark x1="28211" y1="19196" x2="28211" y2="19940"/>
                        <a14:foregroundMark x1="28899" y1="20238" x2="29358" y2="20238"/>
                        <a14:foregroundMark x1="28670" y1="20685" x2="28670" y2="20685"/>
                        <a14:foregroundMark x1="62156" y1="15923" x2="62156" y2="15923"/>
                        <a14:foregroundMark x1="61927" y1="17411" x2="61927" y2="17560"/>
                        <a14:foregroundMark x1="61697" y1="18006" x2="61697" y2="18006"/>
                        <a14:foregroundMark x1="60092" y1="18304" x2="60092" y2="18304"/>
                        <a14:foregroundMark x1="59633" y1="19048" x2="59633" y2="19048"/>
                        <a14:foregroundMark x1="59633" y1="19345" x2="59633" y2="19345"/>
                        <a14:foregroundMark x1="26147" y1="13095" x2="26147" y2="13095"/>
                        <a14:foregroundMark x1="25917" y1="15327" x2="25917" y2="15625"/>
                        <a14:foregroundMark x1="26147" y1="16518" x2="26147" y2="16815"/>
                        <a14:foregroundMark x1="26147" y1="17262" x2="26147" y2="17708"/>
                        <a14:foregroundMark x1="26376" y1="15179" x2="26376" y2="15179"/>
                        <a14:foregroundMark x1="26376" y1="14286" x2="26376" y2="14286"/>
                        <a14:foregroundMark x1="26376" y1="14286" x2="27294" y2="15923"/>
                        <a14:foregroundMark x1="61468" y1="16964" x2="61468" y2="16964"/>
                        <a14:foregroundMark x1="61239" y1="16964" x2="61697" y2="18899"/>
                        <a14:foregroundMark x1="60092" y1="17560" x2="60092" y2="18304"/>
                        <a14:foregroundMark x1="26147" y1="14732" x2="27064" y2="15774"/>
                        <a14:foregroundMark x1="27294" y1="15030" x2="27294" y2="14732"/>
                        <a14:backgroundMark x1="45413" y1="80060" x2="45413" y2="80060"/>
                        <a14:backgroundMark x1="45872" y1="67411" x2="49312" y2="81548"/>
                        <a14:backgroundMark x1="46330" y1="91369" x2="64908" y2="98958"/>
                        <a14:backgroundMark x1="49312" y1="56250" x2="48394" y2="62054"/>
                        <a14:backgroundMark x1="17661" y1="52976" x2="11239" y2="8333"/>
                        <a14:backgroundMark x1="59404" y1="19196" x2="59404" y2="19196"/>
                        <a14:backgroundMark x1="58716" y1="5952" x2="58716" y2="5952"/>
                        <a14:backgroundMark x1="62385" y1="16964" x2="62385" y2="16964"/>
                        <a14:backgroundMark x1="60550" y1="17113" x2="60550" y2="17113"/>
                        <a14:backgroundMark x1="32798" y1="21131" x2="32798" y2="21131"/>
                        <a14:backgroundMark x1="25688" y1="11310" x2="25688" y2="11310"/>
                        <a14:backgroundMark x1="28211" y1="11607" x2="28211" y2="11607"/>
                        <a14:backgroundMark x1="29817" y1="21726" x2="29817" y2="21726"/>
                        <a14:backgroundMark x1="29128" y1="19196" x2="29128" y2="19196"/>
                        <a14:backgroundMark x1="24771" y1="13988" x2="25000" y2="13095"/>
                        <a14:backgroundMark x1="26147" y1="14732" x2="26835" y2="15327"/>
                        <a14:backgroundMark x1="29358" y1="19792" x2="30046" y2="20536"/>
                        <a14:backgroundMark x1="25688" y1="13244" x2="25688" y2="13244"/>
                        <a14:backgroundMark x1="27523" y1="12946" x2="27523" y2="12946"/>
                        <a14:backgroundMark x1="27752" y1="12351" x2="27752" y2="12351"/>
                        <a14:backgroundMark x1="59174" y1="19940" x2="59174" y2="19940"/>
                        <a14:backgroundMark x1="61468" y1="16815" x2="61468" y2="16815"/>
                        <a14:backgroundMark x1="61239" y1="17262" x2="61239" y2="17262"/>
                        <a14:backgroundMark x1="60092" y1="18006" x2="60092" y2="18006"/>
                        <a14:backgroundMark x1="62844" y1="17411" x2="60321" y2="18899"/>
                        <a14:backgroundMark x1="62156" y1="18750" x2="61239" y2="18899"/>
                        <a14:backgroundMark x1="26835" y1="17411" x2="26376" y2="14881"/>
                        <a14:backgroundMark x1="27523" y1="13839" x2="25917" y2="15327"/>
                        <a14:backgroundMark x1="26835" y1="15923" x2="27294" y2="15923"/>
                        <a14:backgroundMark x1="25917" y1="16071" x2="25459" y2="15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064" y="3003106"/>
            <a:ext cx="2501094" cy="38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8F67D5BF-79EB-D8CD-A938-3F6424FA1192}"/>
              </a:ext>
            </a:extLst>
          </p:cNvPr>
          <p:cNvSpPr/>
          <p:nvPr/>
        </p:nvSpPr>
        <p:spPr>
          <a:xfrm>
            <a:off x="7254243" y="4469541"/>
            <a:ext cx="3612271" cy="1391920"/>
          </a:xfrm>
          <a:prstGeom prst="wedgeEllipseCallout">
            <a:avLst>
              <a:gd name="adj1" fmla="val 59174"/>
              <a:gd name="adj2" fmla="val -98085"/>
            </a:avLst>
          </a:prstGeom>
          <a:solidFill>
            <a:srgbClr val="FF99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おつかれ</a:t>
            </a:r>
            <a:endParaRPr kumimoji="1" lang="en-US" altLang="ja-JP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わんだほーい！！！</a:t>
            </a:r>
          </a:p>
        </p:txBody>
      </p:sp>
    </p:spTree>
    <p:extLst>
      <p:ext uri="{BB962C8B-B14F-4D97-AF65-F5344CB8AC3E}">
        <p14:creationId xmlns:p14="http://schemas.microsoft.com/office/powerpoint/2010/main" val="301617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200DSC_3956">
            <a:extLst>
              <a:ext uri="{FF2B5EF4-FFF2-40B4-BE49-F238E27FC236}">
                <a16:creationId xmlns:a16="http://schemas.microsoft.com/office/drawing/2014/main" id="{53FC231C-AE25-0E4B-D907-6E2FD905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0930750-105D-A9F0-384E-8A9AD387F105}"/>
              </a:ext>
            </a:extLst>
          </p:cNvPr>
          <p:cNvSpPr/>
          <p:nvPr/>
        </p:nvSpPr>
        <p:spPr>
          <a:xfrm>
            <a:off x="0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771469A-9182-26DD-F6E8-9DD628BF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867575-88AA-5477-B2A5-ECD595A7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A888603C-5566-6CE8-D855-3252D559C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4" y="654771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D22F896-40B5-4ADD-8801-0D06FADFA095}" type="slidenum">
              <a:rPr lang="en-US" sz="1400" b="1" smtClean="0"/>
              <a:pPr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8914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6671CBD-64C9-4C58-B885-E7DD4A835E4E}"/>
              </a:ext>
            </a:extLst>
          </p:cNvPr>
          <p:cNvSpPr/>
          <p:nvPr/>
        </p:nvSpPr>
        <p:spPr>
          <a:xfrm>
            <a:off x="0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pic>
        <p:nvPicPr>
          <p:cNvPr id="7" name="Picture 2" descr="1200DSC_3956">
            <a:extLst>
              <a:ext uri="{FF2B5EF4-FFF2-40B4-BE49-F238E27FC236}">
                <a16:creationId xmlns:a16="http://schemas.microsoft.com/office/drawing/2014/main" id="{CAE0FDF8-30A3-CC3E-04B1-0F9ECD045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7031D01-57BF-086F-377E-8A4143EDFDD4}"/>
              </a:ext>
            </a:extLst>
          </p:cNvPr>
          <p:cNvSpPr/>
          <p:nvPr/>
        </p:nvSpPr>
        <p:spPr>
          <a:xfrm>
            <a:off x="-2" y="4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 dirty="0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4130D03-5E08-F614-4436-ED6177B9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" y="365127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AD36D9-C35D-4524-C1EF-A3B0DBC3B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5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FE6307-70AC-A9F1-B0C2-F7D085ED2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2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48A87A34-81AB-432B-8DAE-1953F412C126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687722-C221-637D-AFA7-E8B54C88A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9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A01F6C9D-D288-E4F0-B940-2581D952E294}"/>
              </a:ext>
            </a:extLst>
          </p:cNvPr>
          <p:cNvSpPr txBox="1">
            <a:spLocks/>
          </p:cNvSpPr>
          <p:nvPr/>
        </p:nvSpPr>
        <p:spPr>
          <a:xfrm>
            <a:off x="0" y="25896"/>
            <a:ext cx="1219200" cy="2992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350"/>
              <a:t>タイトル</a:t>
            </a:r>
            <a:endParaRPr lang="ja-JP" altLang="en-US" sz="1350" dirty="0"/>
          </a:p>
        </p:txBody>
      </p:sp>
      <p:sp>
        <p:nvSpPr>
          <p:cNvPr id="12" name="スライド番号プレースホルダー 5">
            <a:extLst>
              <a:ext uri="{FF2B5EF4-FFF2-40B4-BE49-F238E27FC236}">
                <a16:creationId xmlns:a16="http://schemas.microsoft.com/office/drawing/2014/main" id="{E7D60A1A-F8F8-2025-725C-CD6FFA563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4" y="647450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D22F896-40B5-4ADD-8801-0D06FADFA095}" type="slidenum">
              <a:rPr lang="en-US" sz="1400" b="1" smtClean="0"/>
              <a:pPr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31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txStyles>
    <p:titleStyle>
      <a:lvl1pPr algn="l" defTabSz="685989" rtl="0" eaLnBrk="1" latinLnBrk="0" hangingPunct="1">
        <a:lnSpc>
          <a:spcPct val="90000"/>
        </a:lnSpc>
        <a:spcBef>
          <a:spcPct val="0"/>
        </a:spcBef>
        <a:buNone/>
        <a:defRPr kumimoji="1" sz="3303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171498" indent="-171498" algn="l" defTabSz="68598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14493" indent="-171498" algn="l" defTabSz="6859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857485" indent="-171498" algn="l" defTabSz="6859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ea"/>
          <a:ea typeface="+mn-ea"/>
          <a:cs typeface="+mn-cs"/>
        </a:defRPr>
      </a:lvl3pPr>
      <a:lvl4pPr marL="1200481" indent="-171498" algn="l" defTabSz="6859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ea"/>
          <a:ea typeface="+mn-ea"/>
          <a:cs typeface="+mn-cs"/>
        </a:defRPr>
      </a:lvl4pPr>
      <a:lvl5pPr marL="1543474" indent="-171498" algn="l" defTabSz="6859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ea"/>
          <a:ea typeface="+mn-ea"/>
          <a:cs typeface="+mn-cs"/>
        </a:defRPr>
      </a:lvl5pPr>
      <a:lvl6pPr marL="1886470" indent="-171498" algn="l" defTabSz="6859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63" indent="-171498" algn="l" defTabSz="6859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59" indent="-171498" algn="l" defTabSz="6859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54" indent="-171498" algn="l" defTabSz="6859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989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6" algn="l" defTabSz="685989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9" algn="l" defTabSz="685989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84" algn="l" defTabSz="685989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79" algn="l" defTabSz="685989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72" algn="l" defTabSz="685989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67" algn="l" defTabSz="685989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61" algn="l" defTabSz="685989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54" algn="l" defTabSz="685989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0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microsoft.com/office/2007/relationships/hdphoto" Target="../media/hdphoto12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microsoft.com/office/2007/relationships/hdphoto" Target="../media/hdphoto9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9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1A16E77F-208C-692D-2498-AFBD899B5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0259"/>
            <a:ext cx="9144000" cy="1077481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第</a:t>
            </a:r>
            <a:r>
              <a:rPr lang="en-US" altLang="ja-JP" dirty="0"/>
              <a:t>8</a:t>
            </a:r>
            <a:r>
              <a:rPr lang="ja-JP" altLang="en-US" dirty="0"/>
              <a:t>回</a:t>
            </a:r>
            <a:r>
              <a:rPr lang="en-US" altLang="ja-JP" dirty="0"/>
              <a:t>M1</a:t>
            </a:r>
            <a:r>
              <a:rPr lang="ja-JP" altLang="en-US" dirty="0"/>
              <a:t>ゼミ</a:t>
            </a:r>
            <a:br>
              <a:rPr lang="en-US" altLang="ja-JP" dirty="0"/>
            </a:br>
            <a:r>
              <a:rPr lang="en-US" altLang="ja-JP" dirty="0"/>
              <a:t>~</a:t>
            </a:r>
            <a:r>
              <a:rPr lang="en-US" altLang="ja-JP" sz="4900" dirty="0"/>
              <a:t>PECAN</a:t>
            </a:r>
            <a:r>
              <a:rPr lang="en-US" altLang="ja-JP" dirty="0"/>
              <a:t>~</a:t>
            </a:r>
            <a:endParaRPr kumimoji="1" lang="ja-JP" altLang="en-US" dirty="0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1E7FF495-AD1B-5F1A-966D-C343109C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1630"/>
            <a:ext cx="9144000" cy="380027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2023/6/13</a:t>
            </a:r>
          </a:p>
          <a:p>
            <a:endParaRPr kumimoji="1" lang="ja-JP" altLang="en-US" dirty="0"/>
          </a:p>
        </p:txBody>
      </p:sp>
      <p:pic>
        <p:nvPicPr>
          <p:cNvPr id="8" name="Picture 2" descr="1200DSC_3956">
            <a:extLst>
              <a:ext uri="{FF2B5EF4-FFF2-40B4-BE49-F238E27FC236}">
                <a16:creationId xmlns:a16="http://schemas.microsoft.com/office/drawing/2014/main" id="{38411003-B1A1-0729-B689-9DBEE44E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F65B2D8-C7A2-D0F1-977F-3CEB846ED390}"/>
              </a:ext>
            </a:extLst>
          </p:cNvPr>
          <p:cNvSpPr/>
          <p:nvPr/>
        </p:nvSpPr>
        <p:spPr>
          <a:xfrm>
            <a:off x="0" y="-1590"/>
            <a:ext cx="12192000" cy="6858000"/>
          </a:xfrm>
          <a:prstGeom prst="rect">
            <a:avLst/>
          </a:prstGeom>
          <a:gradFill flip="none" rotWithShape="1">
            <a:gsLst>
              <a:gs pos="66000">
                <a:schemeClr val="bg1">
                  <a:alpha val="85000"/>
                </a:schemeClr>
              </a:gs>
              <a:gs pos="100000">
                <a:schemeClr val="bg1">
                  <a:alpha val="36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4" descr="泡 イラスト　ひとつ に対する画像結果">
            <a:extLst>
              <a:ext uri="{FF2B5EF4-FFF2-40B4-BE49-F238E27FC236}">
                <a16:creationId xmlns:a16="http://schemas.microsoft.com/office/drawing/2014/main" id="{862D0ADF-E901-052C-E879-5574493E5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8298" y1="22500" x2="37447" y2="19643"/>
                        <a14:foregroundMark x1="28511" y1="7500" x2="28511" y2="6429"/>
                        <a14:foregroundMark x1="20426" y1="13571" x2="20426" y2="13571"/>
                        <a14:foregroundMark x1="12340" y1="11429" x2="12340" y2="11429"/>
                        <a14:foregroundMark x1="14468" y1="26071" x2="14468" y2="26071"/>
                        <a14:foregroundMark x1="56170" y1="74643" x2="56170" y2="74643"/>
                        <a14:foregroundMark x1="72766" y1="85357" x2="72766" y2="85357"/>
                        <a14:foregroundMark x1="91915" y1="80357" x2="91915" y2="8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09" y="3755376"/>
            <a:ext cx="1216225" cy="14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泡 イラスト　ひとつ に対する画像結果">
            <a:extLst>
              <a:ext uri="{FF2B5EF4-FFF2-40B4-BE49-F238E27FC236}">
                <a16:creationId xmlns:a16="http://schemas.microsoft.com/office/drawing/2014/main" id="{30D1761B-B039-0F2D-3211-669D91871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8298" y1="22500" x2="37447" y2="19643"/>
                        <a14:foregroundMark x1="28511" y1="7500" x2="28511" y2="6429"/>
                        <a14:foregroundMark x1="20426" y1="13571" x2="20426" y2="13571"/>
                        <a14:foregroundMark x1="12340" y1="11429" x2="12340" y2="11429"/>
                        <a14:foregroundMark x1="14468" y1="26071" x2="14468" y2="26071"/>
                        <a14:foregroundMark x1="56170" y1="74643" x2="56170" y2="74643"/>
                        <a14:foregroundMark x1="72766" y1="85357" x2="72766" y2="85357"/>
                        <a14:foregroundMark x1="91915" y1="80357" x2="91915" y2="8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5" y="3224457"/>
            <a:ext cx="1216225" cy="14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5709502-7121-84B1-5B49-D918C4BBA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30" b="100000" l="0" r="98155">
                        <a14:backgroundMark x1="9594" y1="67652" x2="9594" y2="67652"/>
                        <a14:backgroundMark x1="9779" y1="67826" x2="9225" y2="89565"/>
                        <a14:backgroundMark x1="15683" y1="57739" x2="15683" y2="57739"/>
                        <a14:backgroundMark x1="15683" y1="55826" x2="16052" y2="511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5838">
            <a:off x="612581" y="4627251"/>
            <a:ext cx="1790480" cy="1899494"/>
          </a:xfrm>
          <a:prstGeom prst="rect">
            <a:avLst/>
          </a:prstGeom>
        </p:spPr>
      </p:pic>
      <p:sp>
        <p:nvSpPr>
          <p:cNvPr id="13" name="タイトル 1">
            <a:extLst>
              <a:ext uri="{FF2B5EF4-FFF2-40B4-BE49-F238E27FC236}">
                <a16:creationId xmlns:a16="http://schemas.microsoft.com/office/drawing/2014/main" id="{CD2350FD-45C3-59A3-F7DA-D862A2A368CB}"/>
              </a:ext>
            </a:extLst>
          </p:cNvPr>
          <p:cNvSpPr txBox="1">
            <a:spLocks/>
          </p:cNvSpPr>
          <p:nvPr/>
        </p:nvSpPr>
        <p:spPr>
          <a:xfrm>
            <a:off x="-2" y="1989238"/>
            <a:ext cx="12192000" cy="17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9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ja-JP" dirty="0"/>
              <a:t>BNSCUP 2023 </a:t>
            </a:r>
            <a:r>
              <a:rPr lang="ja-JP" altLang="en-US" dirty="0"/>
              <a:t>発表</a:t>
            </a:r>
            <a:endParaRPr lang="en-US" altLang="ja-JP" dirty="0"/>
          </a:p>
        </p:txBody>
      </p:sp>
      <p:sp>
        <p:nvSpPr>
          <p:cNvPr id="15" name="日付プレースホルダー 3">
            <a:extLst>
              <a:ext uri="{FF2B5EF4-FFF2-40B4-BE49-F238E27FC236}">
                <a16:creationId xmlns:a16="http://schemas.microsoft.com/office/drawing/2014/main" id="{C3CFA73A-5DE1-6D93-27E5-235A2295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49"/>
            <a:ext cx="2743200" cy="365125"/>
          </a:xfrm>
        </p:spPr>
        <p:txBody>
          <a:bodyPr/>
          <a:lstStyle/>
          <a:p>
            <a:fld id="{F50AEAC4-85FB-4F1C-A2C8-B5BA7C0250D3}" type="datetimeFigureOut">
              <a:rPr kumimoji="1" lang="ja-JP" altLang="en-US" smtClean="0"/>
              <a:t>2023/11/5</a:t>
            </a:fld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C83F181-F80D-DB23-055D-09E4CB089F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4711" y="4673577"/>
            <a:ext cx="2413476" cy="243635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1ABB75B-395C-9C0A-EFB8-438AB28AF286}"/>
              </a:ext>
            </a:extLst>
          </p:cNvPr>
          <p:cNvSpPr txBox="1">
            <a:spLocks/>
          </p:cNvSpPr>
          <p:nvPr/>
        </p:nvSpPr>
        <p:spPr>
          <a:xfrm>
            <a:off x="-4" y="2734117"/>
            <a:ext cx="12192000" cy="1714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9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j-cs"/>
              </a:defRPr>
            </a:lvl1pPr>
          </a:lstStyle>
          <a:p>
            <a:r>
              <a:rPr lang="ja-JP" altLang="en-US" sz="3600" dirty="0"/>
              <a:t>ミノガメ（山本）、中木潤人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5463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"/>
    </mc:Choice>
    <mc:Fallback xmlns="">
      <p:transition spd="slow" advTm="1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DB026BB-431A-99E6-48EF-DB6D5212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工夫点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0F0431-BD5E-B003-A977-6A08B6082D82}"/>
              </a:ext>
            </a:extLst>
          </p:cNvPr>
          <p:cNvSpPr txBox="1"/>
          <p:nvPr/>
        </p:nvSpPr>
        <p:spPr>
          <a:xfrm>
            <a:off x="-35918" y="2302329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・クラスの継承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2B0B2D-5A97-C22F-C253-94ACB010F2BA}"/>
              </a:ext>
            </a:extLst>
          </p:cNvPr>
          <p:cNvSpPr txBox="1"/>
          <p:nvPr/>
        </p:nvSpPr>
        <p:spPr>
          <a:xfrm>
            <a:off x="-71840" y="3323058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・配列に値を入れるだけでステージにものをおけるように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2454C2-D6A4-A2FC-6D0D-D288860DD358}"/>
              </a:ext>
            </a:extLst>
          </p:cNvPr>
          <p:cNvSpPr txBox="1"/>
          <p:nvPr/>
        </p:nvSpPr>
        <p:spPr>
          <a:xfrm>
            <a:off x="0" y="5117403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・味方が画面外に行く時があるので、体力を表示させたり</a:t>
            </a:r>
            <a:endParaRPr kumimoji="1" lang="en-US" altLang="ja-JP" sz="28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8F997E-289A-8D50-37D6-F2CDB8BE7851}"/>
              </a:ext>
            </a:extLst>
          </p:cNvPr>
          <p:cNvSpPr txBox="1"/>
          <p:nvPr/>
        </p:nvSpPr>
        <p:spPr>
          <a:xfrm>
            <a:off x="0" y="1478987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[</a:t>
            </a:r>
            <a:r>
              <a:rPr kumimoji="1" lang="ja-JP" altLang="en-US" sz="2800" b="1" dirty="0"/>
              <a:t>ミノガメ</a:t>
            </a:r>
            <a:r>
              <a:rPr kumimoji="1" lang="en-US" altLang="ja-JP" sz="2800" b="1" dirty="0"/>
              <a:t>]</a:t>
            </a:r>
            <a:endParaRPr kumimoji="1" lang="ja-JP" altLang="en-US" sz="28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7B1273E-2753-FEDE-41CA-17B0DB2E5E3C}"/>
              </a:ext>
            </a:extLst>
          </p:cNvPr>
          <p:cNvSpPr txBox="1"/>
          <p:nvPr/>
        </p:nvSpPr>
        <p:spPr>
          <a:xfrm>
            <a:off x="0" y="4279694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・オブジェクトに木を作ったり</a:t>
            </a:r>
            <a:endParaRPr kumimoji="1" lang="en-US" altLang="ja-JP" sz="28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A9BB1C-0DC2-DBDF-629F-5934254F99E8}"/>
              </a:ext>
            </a:extLst>
          </p:cNvPr>
          <p:cNvSpPr txBox="1"/>
          <p:nvPr/>
        </p:nvSpPr>
        <p:spPr>
          <a:xfrm>
            <a:off x="347070" y="2755145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-Bullet</a:t>
            </a:r>
            <a:r>
              <a:rPr kumimoji="1" lang="ja-JP" altLang="en-US" sz="2800" dirty="0"/>
              <a:t>導入時にあまり崩れなかった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93C18A1-0A49-9F81-15CA-4B21A8F0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15" y="5804243"/>
            <a:ext cx="7247629" cy="95259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334FFDE-EAA6-65FF-69AC-4674F2308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483" l="4387" r="89901">
                        <a14:backgroundMark x1="14570" y1="24333" x2="14570" y2="24333"/>
                        <a14:backgroundMark x1="76821" y1="22960" x2="87252" y2="25019"/>
                        <a14:backgroundMark x1="79967" y1="27460" x2="71026" y2="20900"/>
                        <a14:backgroundMark x1="83526" y1="47902" x2="80381" y2="57361"/>
                        <a14:backgroundMark x1="75993" y1="52403" x2="72599" y2="48665"/>
                        <a14:backgroundMark x1="81623" y1="55759" x2="85265" y2="62853"/>
                        <a14:backgroundMark x1="14652" y1="49657" x2="4222" y2="54920"/>
                        <a14:backgroundMark x1="11921" y1="52326" x2="17053" y2="49657"/>
                        <a14:backgroundMark x1="17964" y1="49047" x2="14818" y2="44088"/>
                        <a14:backgroundMark x1="3725" y1="28757" x2="17550" y2="23799"/>
                        <a14:backgroundMark x1="21854" y1="20748" x2="25497" y2="17773"/>
                        <a14:backgroundMark x1="45861" y1="77422" x2="45861" y2="77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1105" y="1946530"/>
            <a:ext cx="3009598" cy="32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ED227F-DEB9-08A4-4508-B6436546B523}"/>
              </a:ext>
            </a:extLst>
          </p:cNvPr>
          <p:cNvSpPr txBox="1"/>
          <p:nvPr/>
        </p:nvSpPr>
        <p:spPr>
          <a:xfrm>
            <a:off x="0" y="2663687"/>
            <a:ext cx="122609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 dirty="0"/>
              <a:t>ご清聴ありがとうございました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440F99F-C8E6-5825-FA0D-5B4E4EE6F498}"/>
              </a:ext>
            </a:extLst>
          </p:cNvPr>
          <p:cNvSpPr txBox="1"/>
          <p:nvPr/>
        </p:nvSpPr>
        <p:spPr>
          <a:xfrm>
            <a:off x="34455" y="4439599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全プレイ動画</a:t>
            </a:r>
            <a:r>
              <a:rPr lang="en-US" altLang="ja-JP" sz="3200" b="1" dirty="0"/>
              <a:t>(</a:t>
            </a:r>
            <a:r>
              <a:rPr lang="ja-JP" altLang="en-US" sz="3200" b="1"/>
              <a:t>音付き</a:t>
            </a:r>
            <a:r>
              <a:rPr lang="en-US" altLang="ja-JP" sz="3200" b="1"/>
              <a:t>)</a:t>
            </a:r>
            <a:r>
              <a:rPr kumimoji="1" lang="en-US" altLang="ja-JP" sz="3200" b="1"/>
              <a:t>:</a:t>
            </a:r>
            <a:r>
              <a:rPr kumimoji="1" lang="en-US" altLang="ja-JP" sz="3200" b="1" dirty="0" err="1"/>
              <a:t>ScrapBox</a:t>
            </a:r>
            <a:endParaRPr kumimoji="1" lang="en-US" altLang="ja-JP" sz="3200" b="1" dirty="0"/>
          </a:p>
          <a:p>
            <a:pPr algn="ctr"/>
            <a:r>
              <a:rPr lang="ja-JP" altLang="en-US" sz="3200" b="1" dirty="0"/>
              <a:t>実行ファイル</a:t>
            </a:r>
            <a:r>
              <a:rPr lang="en-US" altLang="ja-JP" sz="3200" b="1" dirty="0"/>
              <a:t>:</a:t>
            </a:r>
            <a:r>
              <a:rPr lang="en-US" altLang="ja-JP" sz="3200" b="1" dirty="0" err="1"/>
              <a:t>ScrapBox</a:t>
            </a:r>
            <a:r>
              <a:rPr lang="ja-JP" altLang="en-US" sz="3200" b="1" dirty="0"/>
              <a:t>内の</a:t>
            </a:r>
            <a:r>
              <a:rPr lang="en-US" altLang="ja-JP" sz="3200" b="1" dirty="0"/>
              <a:t>Google Drive</a:t>
            </a:r>
          </a:p>
          <a:p>
            <a:pPr algn="ctr"/>
            <a:r>
              <a:rPr lang="ja-JP" altLang="en-US" sz="3200" b="1" dirty="0"/>
              <a:t>にあるのでぜひご覧ください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2423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DB026BB-431A-99E6-48EF-DB6D5212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作ったゲーム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CD21282-C858-22FF-C2B1-72EE68B7F3D2}"/>
              </a:ext>
            </a:extLst>
          </p:cNvPr>
          <p:cNvGrpSpPr/>
          <p:nvPr/>
        </p:nvGrpSpPr>
        <p:grpSpPr>
          <a:xfrm>
            <a:off x="874718" y="1704702"/>
            <a:ext cx="10442564" cy="3957958"/>
            <a:chOff x="450667" y="1547195"/>
            <a:chExt cx="11533314" cy="4520414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1F84227-2A25-8B73-88EC-860029FDB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5584" y="1562909"/>
              <a:ext cx="4848397" cy="236856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F8C5D6-ECA8-E076-D699-9BBDB68B9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667" y="1547195"/>
              <a:ext cx="6684917" cy="452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5FC2AE2-E910-33D5-9106-8C7AF625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5584" y="3931470"/>
              <a:ext cx="4848397" cy="2136139"/>
            </a:xfrm>
            <a:prstGeom prst="rect">
              <a:avLst/>
            </a:prstGeom>
          </p:spPr>
        </p:pic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FE3843-24D8-DCAA-178D-CB7AC6571FB4}"/>
              </a:ext>
            </a:extLst>
          </p:cNvPr>
          <p:cNvSpPr txBox="1"/>
          <p:nvPr/>
        </p:nvSpPr>
        <p:spPr>
          <a:xfrm>
            <a:off x="664003" y="6099520"/>
            <a:ext cx="1086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3D</a:t>
            </a:r>
            <a:r>
              <a:rPr kumimoji="1" lang="ja-JP" altLang="en-US" sz="2800" b="1" dirty="0"/>
              <a:t>アクションゲーム</a:t>
            </a:r>
            <a:endParaRPr kumimoji="1"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355224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4FD31A4-36DC-4390-6334-0E6EDD74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ゲームの特徴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C779E1-E07F-CB1A-7E4B-79DD506A6082}"/>
              </a:ext>
            </a:extLst>
          </p:cNvPr>
          <p:cNvSpPr txBox="1"/>
          <p:nvPr/>
        </p:nvSpPr>
        <p:spPr>
          <a:xfrm>
            <a:off x="0" y="61778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/>
              <a:t>アイテムを拾って</a:t>
            </a:r>
            <a:r>
              <a:rPr kumimoji="1" lang="en-US" altLang="ja-JP" sz="3600" b="1" dirty="0"/>
              <a:t>(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掬って</a:t>
            </a:r>
            <a:r>
              <a:rPr kumimoji="1" lang="en-US" altLang="ja-JP" sz="3600" b="1" dirty="0"/>
              <a:t>)</a:t>
            </a:r>
            <a:r>
              <a:rPr kumimoji="1" lang="ja-JP" altLang="en-US" sz="3600" b="1" dirty="0"/>
              <a:t>、味方を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救う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BC9F649-28EC-719E-F90F-07817E6766CD}"/>
              </a:ext>
            </a:extLst>
          </p:cNvPr>
          <p:cNvGrpSpPr/>
          <p:nvPr/>
        </p:nvGrpSpPr>
        <p:grpSpPr>
          <a:xfrm>
            <a:off x="2138618" y="1543822"/>
            <a:ext cx="5910279" cy="4159978"/>
            <a:chOff x="3222835" y="1481600"/>
            <a:chExt cx="5910279" cy="4159978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3F490AB9-2449-F091-ADE1-5C8D3F675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9396" y1="29719" x2="57718" y2="27309"/>
                          <a14:foregroundMark x1="57047" y1="46185" x2="59396" y2="49799"/>
                          <a14:foregroundMark x1="85235" y1="72691" x2="85235" y2="72691"/>
                          <a14:foregroundMark x1="59060" y1="74699" x2="59060" y2="74699"/>
                          <a14:foregroundMark x1="30872" y1="67470" x2="30872" y2="67470"/>
                          <a14:foregroundMark x1="32550" y1="79518" x2="32550" y2="79518"/>
                          <a14:foregroundMark x1="30201" y1="77912" x2="30201" y2="77912"/>
                          <a14:foregroundMark x1="31208" y1="77510" x2="37248" y2="77510"/>
                          <a14:foregroundMark x1="74832" y1="46185" x2="74832" y2="46185"/>
                          <a14:backgroundMark x1="54362" y1="44980" x2="68456" y2="61044"/>
                          <a14:backgroundMark x1="78188" y1="62249" x2="89933" y2="59036"/>
                          <a14:backgroundMark x1="69463" y1="70281" x2="65101" y2="55823"/>
                          <a14:backgroundMark x1="49664" y1="58233" x2="43960" y2="65060"/>
                          <a14:backgroundMark x1="59396" y1="50602" x2="58725" y2="46586"/>
                          <a14:backgroundMark x1="22483" y1="55422" x2="11745" y2="61044"/>
                          <a14:backgroundMark x1="58054" y1="46586" x2="56711" y2="46185"/>
                          <a14:backgroundMark x1="57047" y1="47791" x2="59396" y2="485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22835" y="1481600"/>
              <a:ext cx="5910279" cy="3894799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7DA5214-7490-5330-23F0-AB1E4BD1463A}"/>
                </a:ext>
              </a:extLst>
            </p:cNvPr>
            <p:cNvSpPr txBox="1"/>
            <p:nvPr/>
          </p:nvSpPr>
          <p:spPr>
            <a:xfrm>
              <a:off x="6596743" y="4933692"/>
              <a:ext cx="2290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000" b="1" dirty="0"/>
                <a:t>味方</a:t>
              </a:r>
              <a:endParaRPr kumimoji="1" lang="en-US" altLang="ja-JP" sz="2000" b="1" dirty="0"/>
            </a:p>
            <a:p>
              <a:pPr algn="ctr"/>
              <a:r>
                <a:rPr kumimoji="1" lang="en-US" altLang="ja-JP" sz="2000" b="1" dirty="0"/>
                <a:t>(</a:t>
              </a:r>
              <a:r>
                <a:rPr kumimoji="1" lang="ja-JP" altLang="en-US" sz="2000" b="1" dirty="0"/>
                <a:t>逃げる</a:t>
              </a:r>
              <a:r>
                <a:rPr kumimoji="1" lang="en-US" altLang="ja-JP" sz="2000" b="1" dirty="0"/>
                <a:t>)</a:t>
              </a:r>
              <a:endParaRPr kumimoji="1" lang="ja-JP" altLang="en-US" sz="2000" b="1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91ACFFD-8DBC-AB5D-7131-A3BB6C1490A8}"/>
                </a:ext>
              </a:extLst>
            </p:cNvPr>
            <p:cNvSpPr txBox="1"/>
            <p:nvPr/>
          </p:nvSpPr>
          <p:spPr>
            <a:xfrm>
              <a:off x="3690257" y="4899345"/>
              <a:ext cx="26604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000" b="1" dirty="0"/>
                <a:t>敵</a:t>
              </a:r>
              <a:endParaRPr kumimoji="1" lang="en-US" altLang="ja-JP" sz="2000" b="1" dirty="0"/>
            </a:p>
            <a:p>
              <a:pPr algn="ctr"/>
              <a:r>
                <a:rPr kumimoji="1" lang="en-US" altLang="ja-JP" sz="2000" b="1" dirty="0"/>
                <a:t>(</a:t>
              </a:r>
              <a:r>
                <a:rPr kumimoji="1" lang="ja-JP" altLang="en-US" sz="2000" b="1" dirty="0"/>
                <a:t>味方へ攻撃</a:t>
              </a:r>
              <a:r>
                <a:rPr kumimoji="1" lang="en-US" altLang="ja-JP" sz="2000" b="1" dirty="0"/>
                <a:t>)</a:t>
              </a:r>
              <a:endParaRPr kumimoji="1" lang="ja-JP" altLang="en-US" sz="2000" b="1" dirty="0"/>
            </a:p>
          </p:txBody>
        </p:sp>
      </p:grpSp>
      <p:pic>
        <p:nvPicPr>
          <p:cNvPr id="20" name="図 19">
            <a:extLst>
              <a:ext uri="{FF2B5EF4-FFF2-40B4-BE49-F238E27FC236}">
                <a16:creationId xmlns:a16="http://schemas.microsoft.com/office/drawing/2014/main" id="{B12B5E49-BFB6-062E-D688-CCEDB297B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55" b="99254" l="9559" r="89706">
                        <a14:foregroundMark x1="62500" y1="97015" x2="33088" y2="93284"/>
                        <a14:backgroundMark x1="13971" y1="66418" x2="13971" y2="66418"/>
                        <a14:backgroundMark x1="18382" y1="82836" x2="26471" y2="91791"/>
                        <a14:backgroundMark x1="16176" y1="64925" x2="16912" y2="619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8566" y="1281600"/>
            <a:ext cx="1889631" cy="1861843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5336386-2F86-55BE-A97E-C38FC21E9322}"/>
              </a:ext>
            </a:extLst>
          </p:cNvPr>
          <p:cNvSpPr txBox="1"/>
          <p:nvPr/>
        </p:nvSpPr>
        <p:spPr>
          <a:xfrm>
            <a:off x="8908204" y="3143443"/>
            <a:ext cx="2290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/>
              <a:t>プレイヤー</a:t>
            </a:r>
            <a:endParaRPr kumimoji="1" lang="en-US" altLang="ja-JP" sz="2000" b="1" dirty="0"/>
          </a:p>
          <a:p>
            <a:pPr algn="ctr"/>
            <a:r>
              <a:rPr lang="en-US" altLang="ja-JP" sz="2000" b="1" dirty="0"/>
              <a:t>(</a:t>
            </a:r>
            <a:r>
              <a:rPr lang="ja-JP" altLang="en-US" sz="2000" b="1" dirty="0"/>
              <a:t>助ける</a:t>
            </a:r>
            <a:r>
              <a:rPr lang="en-US" altLang="ja-JP" sz="2000" b="1" dirty="0"/>
              <a:t>)</a:t>
            </a:r>
            <a:endParaRPr kumimoji="1" lang="ja-JP" altLang="en-US" sz="2000" b="1" dirty="0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B301C308-E53D-8A04-7903-D1CECFAE28B1}"/>
              </a:ext>
            </a:extLst>
          </p:cNvPr>
          <p:cNvSpPr/>
          <p:nvPr/>
        </p:nvSpPr>
        <p:spPr>
          <a:xfrm rot="3264069">
            <a:off x="7557984" y="2883797"/>
            <a:ext cx="1182188" cy="1214846"/>
          </a:xfrm>
          <a:prstGeom prst="downArrow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0EBDA539-80B9-C6F5-B815-4FF24003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639" b="95915" l="39800" r="64500">
                        <a14:foregroundMark x1="46500" y1="88455" x2="45100" y2="90764"/>
                        <a14:foregroundMark x1="42900" y1="90586" x2="44400" y2="86679"/>
                        <a14:foregroundMark x1="61400" y1="88099" x2="61800" y2="91297"/>
                        <a14:foregroundMark x1="46800" y1="92007" x2="46600" y2="93783"/>
                        <a14:backgroundMark x1="39600" y1="68561" x2="65300" y2="49201"/>
                        <a14:backgroundMark x1="18100" y1="24334" x2="71500" y2="38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168" y="-506909"/>
            <a:ext cx="8009658" cy="523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07733BD-3378-6132-A53F-72A8C44D1894}"/>
              </a:ext>
            </a:extLst>
          </p:cNvPr>
          <p:cNvSpPr txBox="1"/>
          <p:nvPr/>
        </p:nvSpPr>
        <p:spPr>
          <a:xfrm>
            <a:off x="8471354" y="4641971"/>
            <a:ext cx="3164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/>
              <a:t>アイテム</a:t>
            </a:r>
            <a:endParaRPr kumimoji="1" lang="en-US" altLang="ja-JP" sz="2000" b="1" dirty="0"/>
          </a:p>
          <a:p>
            <a:pPr algn="ctr"/>
            <a:r>
              <a:rPr kumimoji="1" lang="en-US" altLang="ja-JP" sz="2000" b="1" dirty="0"/>
              <a:t>(</a:t>
            </a:r>
            <a:r>
              <a:rPr lang="ja-JP" altLang="en-US" sz="2000" b="1" dirty="0"/>
              <a:t>敵からドロップ</a:t>
            </a:r>
            <a:r>
              <a:rPr kumimoji="1" lang="en-US" altLang="ja-JP" sz="2000" b="1" dirty="0"/>
              <a:t>)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1493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4FD31A4-36DC-4390-6334-0E6EDD74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プレイのコツ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C779E1-E07F-CB1A-7E4B-79DD506A6082}"/>
              </a:ext>
            </a:extLst>
          </p:cNvPr>
          <p:cNvSpPr txBox="1"/>
          <p:nvPr/>
        </p:nvSpPr>
        <p:spPr>
          <a:xfrm>
            <a:off x="0" y="316739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敵から手に入る</a:t>
            </a:r>
            <a:endParaRPr lang="en-US" altLang="ja-JP" sz="4400" b="1" dirty="0"/>
          </a:p>
          <a:p>
            <a:pPr algn="ctr"/>
            <a:r>
              <a:rPr kumimoji="1" lang="ja-JP" altLang="en-US" sz="4400" b="1" dirty="0"/>
              <a:t>回復アイテムと爆弾をうまく活用</a:t>
            </a:r>
          </a:p>
        </p:txBody>
      </p:sp>
    </p:spTree>
    <p:extLst>
      <p:ext uri="{BB962C8B-B14F-4D97-AF65-F5344CB8AC3E}">
        <p14:creationId xmlns:p14="http://schemas.microsoft.com/office/powerpoint/2010/main" val="428769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4FD31A4-36DC-4390-6334-0E6EDD74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プレイのコツ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E2033C-D2DA-3F26-E9E7-0B5628E9A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59" b="99296" l="9659" r="897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11" y="1281600"/>
            <a:ext cx="1397133" cy="1127233"/>
          </a:xfrm>
          <a:prstGeom prst="rect">
            <a:avLst/>
          </a:prstGeom>
        </p:spPr>
      </p:pic>
      <p:pic>
        <p:nvPicPr>
          <p:cNvPr id="6" name="Siv3D App (Debug Build) _ D3D11 _ 160 FPS _ F 2300x1292 _ V 1920x1078 _ S 1920x1078 2023-11-05 14-17-18">
            <a:hlinkClick r:id="" action="ppaction://media"/>
            <a:extLst>
              <a:ext uri="{FF2B5EF4-FFF2-40B4-BE49-F238E27FC236}">
                <a16:creationId xmlns:a16="http://schemas.microsoft.com/office/drawing/2014/main" id="{EAEFE53D-16F6-73CC-58E3-BEAA84AD75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32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7033" y="1525280"/>
            <a:ext cx="8238743" cy="463429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646F8A-DC88-3089-07AA-EE2DAF4FDB27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味方の体力を回復</a:t>
            </a:r>
          </a:p>
        </p:txBody>
      </p:sp>
    </p:spTree>
    <p:extLst>
      <p:ext uri="{BB962C8B-B14F-4D97-AF65-F5344CB8AC3E}">
        <p14:creationId xmlns:p14="http://schemas.microsoft.com/office/powerpoint/2010/main" val="334447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625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4FD31A4-36DC-4390-6334-0E6EDD74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プレイのコツ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646F8A-DC88-3089-07AA-EE2DAF4FDB27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味方の体力を回復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2A25375-D6C1-682B-5EA0-2AB06FC8E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30" y="1525280"/>
            <a:ext cx="737518" cy="802212"/>
          </a:xfrm>
          <a:prstGeom prst="rect">
            <a:avLst/>
          </a:prstGeom>
        </p:spPr>
      </p:pic>
      <p:pic>
        <p:nvPicPr>
          <p:cNvPr id="8" name="Siv3D App (Debug Build) _ D3D11 _ 161 FPS _ F 2300x1292 _ V 1920x1078 _ S 1920x1078 2023-11-05 14-23-53">
            <a:hlinkClick r:id="" action="ppaction://media"/>
            <a:extLst>
              <a:ext uri="{FF2B5EF4-FFF2-40B4-BE49-F238E27FC236}">
                <a16:creationId xmlns:a16="http://schemas.microsoft.com/office/drawing/2014/main" id="{B43D7872-47DD-F0AA-DA5E-6E5571B7FD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3547" y="1456283"/>
            <a:ext cx="8362336" cy="47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75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4FD31A4-36DC-4390-6334-0E6EDD74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味方がやられると</a:t>
            </a:r>
            <a:r>
              <a:rPr kumimoji="1" lang="en-US" altLang="ja-JP" dirty="0"/>
              <a:t>...</a:t>
            </a:r>
            <a:endParaRPr kumimoji="1" lang="ja-JP" altLang="en-US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55948BAE-30A5-328A-B327-982730FADD88}"/>
              </a:ext>
            </a:extLst>
          </p:cNvPr>
          <p:cNvGrpSpPr/>
          <p:nvPr/>
        </p:nvGrpSpPr>
        <p:grpSpPr>
          <a:xfrm>
            <a:off x="-352791" y="1827247"/>
            <a:ext cx="5768358" cy="3894799"/>
            <a:chOff x="2748218" y="1986273"/>
            <a:chExt cx="5768358" cy="38947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6ADC95B-593C-50F5-8D1B-2782A55DF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9396" y1="29719" x2="57718" y2="27309"/>
                          <a14:foregroundMark x1="57047" y1="46185" x2="59396" y2="49799"/>
                          <a14:foregroundMark x1="85235" y1="72691" x2="85235" y2="72691"/>
                          <a14:foregroundMark x1="59060" y1="74699" x2="59060" y2="74699"/>
                          <a14:foregroundMark x1="30872" y1="67470" x2="30872" y2="67470"/>
                          <a14:foregroundMark x1="32550" y1="79518" x2="32550" y2="79518"/>
                          <a14:foregroundMark x1="30201" y1="77912" x2="30201" y2="77912"/>
                          <a14:foregroundMark x1="31208" y1="77510" x2="37248" y2="77510"/>
                          <a14:foregroundMark x1="74832" y1="46185" x2="74832" y2="46185"/>
                          <a14:backgroundMark x1="54362" y1="44980" x2="68456" y2="61044"/>
                          <a14:backgroundMark x1="78188" y1="62249" x2="89933" y2="59036"/>
                          <a14:backgroundMark x1="69463" y1="70281" x2="65101" y2="55823"/>
                          <a14:backgroundMark x1="49664" y1="58233" x2="43960" y2="65060"/>
                          <a14:backgroundMark x1="59396" y1="50602" x2="58725" y2="46586"/>
                          <a14:backgroundMark x1="22483" y1="55422" x2="11745" y2="61044"/>
                          <a14:backgroundMark x1="58054" y1="46586" x2="56711" y2="46185"/>
                          <a14:backgroundMark x1="57047" y1="47791" x2="59396" y2="48594"/>
                        </a14:backgroundRemoval>
                      </a14:imgEffect>
                    </a14:imgLayer>
                  </a14:imgProps>
                </a:ext>
              </a:extLst>
            </a:blip>
            <a:srcRect l="43357"/>
            <a:stretch/>
          </p:blipFill>
          <p:spPr>
            <a:xfrm flipH="1">
              <a:off x="2748218" y="1986273"/>
              <a:ext cx="3347782" cy="3894799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0A614FB6-C649-DB4F-1A2A-9BD5E2951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9396" y1="29719" x2="57718" y2="27309"/>
                          <a14:foregroundMark x1="57047" y1="46185" x2="59396" y2="49799"/>
                          <a14:foregroundMark x1="85235" y1="72691" x2="85235" y2="72691"/>
                          <a14:foregroundMark x1="59060" y1="74699" x2="59060" y2="74699"/>
                          <a14:foregroundMark x1="30872" y1="67470" x2="30872" y2="67470"/>
                          <a14:foregroundMark x1="32550" y1="79518" x2="32550" y2="79518"/>
                          <a14:foregroundMark x1="30201" y1="77912" x2="30201" y2="77912"/>
                          <a14:foregroundMark x1="31208" y1="77510" x2="37248" y2="77510"/>
                          <a14:foregroundMark x1="74832" y1="46185" x2="74832" y2="46185"/>
                          <a14:backgroundMark x1="54362" y1="44980" x2="68456" y2="61044"/>
                          <a14:backgroundMark x1="78188" y1="62249" x2="89933" y2="59036"/>
                          <a14:backgroundMark x1="69463" y1="70281" x2="65101" y2="55823"/>
                          <a14:backgroundMark x1="49664" y1="58233" x2="43960" y2="65060"/>
                          <a14:backgroundMark x1="59396" y1="50602" x2="58725" y2="46586"/>
                          <a14:backgroundMark x1="22483" y1="55422" x2="11745" y2="61044"/>
                          <a14:backgroundMark x1="58054" y1="46586" x2="56711" y2="46185"/>
                          <a14:backgroundMark x1="57047" y1="47791" x2="59396" y2="48594"/>
                        </a14:backgroundRemoval>
                      </a14:imgEffect>
                    </a14:imgLayer>
                  </a14:imgProps>
                </a:ext>
              </a:extLst>
            </a:blip>
            <a:srcRect l="1" r="57120"/>
            <a:stretch/>
          </p:blipFill>
          <p:spPr>
            <a:xfrm rot="16200000" flipH="1">
              <a:off x="5302045" y="1860790"/>
              <a:ext cx="2534263" cy="3894799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70735973-130E-E024-128C-39385FB42818}"/>
                </a:ext>
              </a:extLst>
            </p:cNvPr>
            <p:cNvSpPr txBox="1"/>
            <p:nvPr/>
          </p:nvSpPr>
          <p:spPr>
            <a:xfrm>
              <a:off x="6937273" y="2838693"/>
              <a:ext cx="10322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ja-JP" altLang="en-US" sz="3600" b="1" dirty="0"/>
                <a:t>👼</a:t>
              </a:r>
              <a:endParaRPr lang="ja-JP" altLang="en-US" sz="3600" dirty="0"/>
            </a:p>
          </p:txBody>
        </p:sp>
      </p:grpSp>
      <p:sp>
        <p:nvSpPr>
          <p:cNvPr id="17" name="矢印: 右 16">
            <a:extLst>
              <a:ext uri="{FF2B5EF4-FFF2-40B4-BE49-F238E27FC236}">
                <a16:creationId xmlns:a16="http://schemas.microsoft.com/office/drawing/2014/main" id="{5AD3492F-CE8D-84D3-DAFF-EC6AED9D5513}"/>
              </a:ext>
            </a:extLst>
          </p:cNvPr>
          <p:cNvSpPr/>
          <p:nvPr/>
        </p:nvSpPr>
        <p:spPr>
          <a:xfrm>
            <a:off x="5415567" y="3312222"/>
            <a:ext cx="922351" cy="985644"/>
          </a:xfrm>
          <a:prstGeom prst="rightArrow">
            <a:avLst/>
          </a:prstGeom>
          <a:solidFill>
            <a:srgbClr val="66CCFF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アイテムレスキュー 中木、ミノガメ - バンダイナムコスタジオ杯 _ Siv3D ゲームジャム 2023 および他 4 ページ - 個人 - Microsoft​ Edge 2023-11-05 14-30-33">
            <a:hlinkClick r:id="" action="ppaction://media"/>
            <a:extLst>
              <a:ext uri="{FF2B5EF4-FFF2-40B4-BE49-F238E27FC236}">
                <a16:creationId xmlns:a16="http://schemas.microsoft.com/office/drawing/2014/main" id="{CDC53AF0-EDD1-6350-D7D8-60EC79F4D1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7918" y="2382031"/>
            <a:ext cx="5750994" cy="3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375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4FD31A4-36DC-4390-6334-0E6EDD74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味方がやられると</a:t>
            </a:r>
            <a:r>
              <a:rPr kumimoji="1" lang="en-US" altLang="ja-JP" dirty="0"/>
              <a:t>...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646F8A-DC88-3089-07AA-EE2DAF4FDB27}"/>
              </a:ext>
            </a:extLst>
          </p:cNvPr>
          <p:cNvSpPr txBox="1"/>
          <p:nvPr/>
        </p:nvSpPr>
        <p:spPr>
          <a:xfrm>
            <a:off x="0" y="594516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スコアは敵が落とすクリスタルを拾う、敵を倒すことで上がる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C9D3B7-A7F5-0924-AEE2-D350DEC2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6283" y="2427813"/>
            <a:ext cx="1719714" cy="279453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86E4FF7-68E4-F721-20B4-B39E75E45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396" y1="29719" x2="57718" y2="27309"/>
                        <a14:foregroundMark x1="57047" y1="46185" x2="59396" y2="49799"/>
                        <a14:foregroundMark x1="85235" y1="72691" x2="85235" y2="72691"/>
                        <a14:foregroundMark x1="59060" y1="74699" x2="59060" y2="74699"/>
                        <a14:foregroundMark x1="30872" y1="67470" x2="30872" y2="67470"/>
                        <a14:foregroundMark x1="32550" y1="79518" x2="32550" y2="79518"/>
                        <a14:foregroundMark x1="30201" y1="77912" x2="30201" y2="77912"/>
                        <a14:foregroundMark x1="31208" y1="77510" x2="37248" y2="77510"/>
                        <a14:foregroundMark x1="74832" y1="46185" x2="74832" y2="46185"/>
                        <a14:backgroundMark x1="54362" y1="44980" x2="68456" y2="61044"/>
                        <a14:backgroundMark x1="78188" y1="62249" x2="89933" y2="59036"/>
                        <a14:backgroundMark x1="69463" y1="70281" x2="65101" y2="55823"/>
                        <a14:backgroundMark x1="49664" y1="58233" x2="43960" y2="65060"/>
                        <a14:backgroundMark x1="59396" y1="50602" x2="58725" y2="46586"/>
                        <a14:backgroundMark x1="22483" y1="55422" x2="11745" y2="61044"/>
                        <a14:backgroundMark x1="58054" y1="46586" x2="56711" y2="46185"/>
                        <a14:backgroundMark x1="57047" y1="47791" x2="59396" y2="48594"/>
                      </a14:backgroundRemoval>
                    </a14:imgEffect>
                  </a14:imgLayer>
                </a14:imgProps>
              </a:ext>
            </a:extLst>
          </a:blip>
          <a:srcRect l="72775" t="60141"/>
          <a:stretch/>
        </p:blipFill>
        <p:spPr>
          <a:xfrm rot="15901626" flipH="1">
            <a:off x="6649930" y="3867197"/>
            <a:ext cx="1609096" cy="155244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E4AC5E7-EC8D-E71C-D7CF-FB292B258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55" b="99254" l="9559" r="89706">
                        <a14:foregroundMark x1="62500" y1="97015" x2="33088" y2="93284"/>
                        <a14:backgroundMark x1="13971" y1="66418" x2="13971" y2="66418"/>
                        <a14:backgroundMark x1="18382" y1="82836" x2="26471" y2="91791"/>
                        <a14:backgroundMark x1="16176" y1="64925" x2="16912" y2="619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0901" y="2894160"/>
            <a:ext cx="1889631" cy="186184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FBB7A25-E3BE-A582-9272-6D8DB21BDB8B}"/>
              </a:ext>
            </a:extLst>
          </p:cNvPr>
          <p:cNvSpPr txBox="1"/>
          <p:nvPr/>
        </p:nvSpPr>
        <p:spPr>
          <a:xfrm>
            <a:off x="6841857" y="2967051"/>
            <a:ext cx="1032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3600" b="1" dirty="0"/>
              <a:t>👼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638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DB026BB-431A-99E6-48EF-DB6D5212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工夫点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0F0431-BD5E-B003-A977-6A08B6082D82}"/>
              </a:ext>
            </a:extLst>
          </p:cNvPr>
          <p:cNvSpPr txBox="1"/>
          <p:nvPr/>
        </p:nvSpPr>
        <p:spPr>
          <a:xfrm>
            <a:off x="0" y="2145484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・</a:t>
            </a:r>
            <a:r>
              <a:rPr kumimoji="1" lang="en-US" altLang="ja-JP" sz="2800" b="1" dirty="0"/>
              <a:t>3D</a:t>
            </a:r>
            <a:r>
              <a:rPr kumimoji="1" lang="ja-JP" altLang="en-US" sz="2800" b="1" dirty="0"/>
              <a:t>ゲーム挑戦にあたり、</a:t>
            </a:r>
            <a:r>
              <a:rPr lang="ja-JP" altLang="en-US" sz="2800" b="1" dirty="0"/>
              <a:t>物理演算</a:t>
            </a:r>
            <a:r>
              <a:rPr kumimoji="1" lang="en-US" altLang="ja-JP" sz="2800" b="1" dirty="0"/>
              <a:t>Bullet</a:t>
            </a:r>
            <a:r>
              <a:rPr kumimoji="1" lang="ja-JP" altLang="en-US" sz="2800" b="1" dirty="0"/>
              <a:t>の導入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2B0B2D-5A97-C22F-C253-94ACB010F2BA}"/>
              </a:ext>
            </a:extLst>
          </p:cNvPr>
          <p:cNvSpPr txBox="1"/>
          <p:nvPr/>
        </p:nvSpPr>
        <p:spPr>
          <a:xfrm>
            <a:off x="0" y="3117876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・モデルに時間はかけられないので</a:t>
            </a:r>
            <a:r>
              <a:rPr kumimoji="1" lang="en-US" altLang="ja-JP" sz="2800" b="1" dirty="0"/>
              <a:t>2D</a:t>
            </a:r>
            <a:r>
              <a:rPr kumimoji="1" lang="ja-JP" altLang="en-US" sz="2800" b="1" dirty="0"/>
              <a:t>イラストでカバーした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2454C2-D6A4-A2FC-6D0D-D288860DD358}"/>
              </a:ext>
            </a:extLst>
          </p:cNvPr>
          <p:cNvSpPr txBox="1"/>
          <p:nvPr/>
        </p:nvSpPr>
        <p:spPr>
          <a:xfrm>
            <a:off x="-35918" y="3654959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・攻撃方向に対する斬撃エフェクトの表示</a:t>
            </a:r>
            <a:endParaRPr kumimoji="1" lang="en-US" altLang="ja-JP" sz="28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8F997E-289A-8D50-37D6-F2CDB8BE7851}"/>
              </a:ext>
            </a:extLst>
          </p:cNvPr>
          <p:cNvSpPr txBox="1"/>
          <p:nvPr/>
        </p:nvSpPr>
        <p:spPr>
          <a:xfrm>
            <a:off x="0" y="1478987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[</a:t>
            </a:r>
            <a:r>
              <a:rPr kumimoji="1" lang="ja-JP" altLang="en-US" sz="2800" b="1" dirty="0"/>
              <a:t>中木</a:t>
            </a:r>
            <a:r>
              <a:rPr kumimoji="1" lang="en-US" altLang="ja-JP" sz="2800" b="1" dirty="0"/>
              <a:t>]</a:t>
            </a:r>
            <a:endParaRPr kumimoji="1" lang="ja-JP" altLang="en-US" sz="28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FC074D6-6279-DBE1-4405-4448AEF73DA5}"/>
              </a:ext>
            </a:extLst>
          </p:cNvPr>
          <p:cNvSpPr txBox="1"/>
          <p:nvPr/>
        </p:nvSpPr>
        <p:spPr>
          <a:xfrm>
            <a:off x="0" y="4253196"/>
            <a:ext cx="1058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・キャラの影</a:t>
            </a:r>
            <a:endParaRPr kumimoji="1" lang="en-US" altLang="ja-JP" sz="2800" b="1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F45605F-3905-7B00-3579-0ED3FAEC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8" y="4790279"/>
            <a:ext cx="2990398" cy="16156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677C728-5769-344A-1277-9251B310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11" y="4729125"/>
            <a:ext cx="2926787" cy="165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7B37EFD8-A455-8D6C-2A58-1388708B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417" y="4729125"/>
            <a:ext cx="1953567" cy="166961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67E54F1-1682-BCA5-101E-913B3D3DD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481" y="4755897"/>
            <a:ext cx="1856250" cy="1650000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608C02F-0AD5-E072-21E7-BE85B64C7BC3}"/>
              </a:ext>
            </a:extLst>
          </p:cNvPr>
          <p:cNvSpPr txBox="1"/>
          <p:nvPr/>
        </p:nvSpPr>
        <p:spPr>
          <a:xfrm>
            <a:off x="579738" y="6408649"/>
            <a:ext cx="1086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/>
              <a:t>キャラの向き毎の斬撃エフェクト</a:t>
            </a:r>
            <a:endParaRPr kumimoji="1" lang="en-US" altLang="ja-JP" sz="28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A6C0CF-FC33-43F7-BC82-E69349B17B3C}"/>
              </a:ext>
            </a:extLst>
          </p:cNvPr>
          <p:cNvSpPr txBox="1"/>
          <p:nvPr/>
        </p:nvSpPr>
        <p:spPr>
          <a:xfrm>
            <a:off x="390939" y="2609580"/>
            <a:ext cx="1146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</a:t>
            </a:r>
            <a:r>
              <a:rPr kumimoji="1" lang="ja-JP" altLang="en-US" sz="2800" dirty="0"/>
              <a:t>キャラがステージ外に落ちたりすることなく、斜面も移動可能に</a:t>
            </a:r>
          </a:p>
        </p:txBody>
      </p:sp>
    </p:spTree>
    <p:extLst>
      <p:ext uri="{BB962C8B-B14F-4D97-AF65-F5344CB8AC3E}">
        <p14:creationId xmlns:p14="http://schemas.microsoft.com/office/powerpoint/2010/main" val="3201180315"/>
      </p:ext>
    </p:extLst>
  </p:cSld>
  <p:clrMapOvr>
    <a:masterClrMapping/>
  </p:clrMapOvr>
</p:sld>
</file>

<file path=ppt/theme/theme1.xml><?xml version="1.0" encoding="utf-8"?>
<a:theme xmlns:a="http://schemas.openxmlformats.org/drawingml/2006/main" name="海の中と亀たち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6CCFF">
            <a:alpha val="52941"/>
          </a:srgb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海の中と亀たち" id="{0BA513EB-F6AD-4CBC-BA7C-E530681AC6DB}" vid="{E1C76985-7BB9-4350-8118-D6656DA038C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海の中と亀たち</Template>
  <TotalTime>12076</TotalTime>
  <Words>253</Words>
  <Application>Microsoft Office PowerPoint</Application>
  <PresentationFormat>ワイド画面</PresentationFormat>
  <Paragraphs>48</Paragraphs>
  <Slides>11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4" baseType="lpstr">
      <vt:lpstr>游ゴシック</vt:lpstr>
      <vt:lpstr>Arial</vt:lpstr>
      <vt:lpstr>海の中と亀たち</vt:lpstr>
      <vt:lpstr>第8回M1ゼミ ~PECAN~</vt:lpstr>
      <vt:lpstr>作ったゲーム</vt:lpstr>
      <vt:lpstr>ゲームの特徴</vt:lpstr>
      <vt:lpstr>プレイのコツ</vt:lpstr>
      <vt:lpstr>プレイのコツ</vt:lpstr>
      <vt:lpstr>プレイのコツ</vt:lpstr>
      <vt:lpstr>味方がやられると...</vt:lpstr>
      <vt:lpstr>味方がやられると...</vt:lpstr>
      <vt:lpstr>工夫点</vt:lpstr>
      <vt:lpstr>工夫点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拓実 山本</dc:creator>
  <cp:lastModifiedBy>拓実 山本</cp:lastModifiedBy>
  <cp:revision>750</cp:revision>
  <cp:lastPrinted>2023-06-09T02:08:39Z</cp:lastPrinted>
  <dcterms:created xsi:type="dcterms:W3CDTF">2023-05-31T01:26:53Z</dcterms:created>
  <dcterms:modified xsi:type="dcterms:W3CDTF">2023-11-05T06:16:55Z</dcterms:modified>
</cp:coreProperties>
</file>